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1" r:id="rId4"/>
    <p:sldId id="264" r:id="rId5"/>
    <p:sldId id="283" r:id="rId6"/>
    <p:sldId id="262" r:id="rId7"/>
    <p:sldId id="267" r:id="rId8"/>
    <p:sldId id="266" r:id="rId9"/>
    <p:sldId id="271" r:id="rId10"/>
    <p:sldId id="280" r:id="rId11"/>
    <p:sldId id="274" r:id="rId12"/>
    <p:sldId id="275" r:id="rId13"/>
    <p:sldId id="284" r:id="rId14"/>
    <p:sldId id="276" r:id="rId15"/>
    <p:sldId id="279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8792EB-B5BC-45E0-92C4-CE0ED92F9403}" v="197" dt="2022-06-08T21:16:19.303"/>
    <p1510:client id="{53485E8F-05D0-4933-B656-9618BD2D7626}" v="272" dt="2022-06-08T20:54:23.045"/>
    <p1510:client id="{7D1CBD79-44BB-4C2B-8FDF-7AD8F6274BDF}" v="188" dt="2022-06-08T21:18:14.983"/>
    <p1510:client id="{EE618D76-132E-4AEC-A606-01A99C02EBF6}" v="841" dt="2022-06-08T20:22:36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zador Convidado" providerId="Windows Live" clId="Web-{145973B9-65F0-44B9-8AE4-59B026F9FF79}"/>
    <pc:docChg chg="modSld">
      <pc:chgData name="Utilizador Convidado" userId="" providerId="Windows Live" clId="Web-{145973B9-65F0-44B9-8AE4-59B026F9FF79}" dt="2022-06-07T19:34:52.292" v="1056" actId="20577"/>
      <pc:docMkLst>
        <pc:docMk/>
      </pc:docMkLst>
      <pc:sldChg chg="modSp">
        <pc:chgData name="Utilizador Convidado" userId="" providerId="Windows Live" clId="Web-{145973B9-65F0-44B9-8AE4-59B026F9FF79}" dt="2022-06-07T18:55:05.161" v="498" actId="20577"/>
        <pc:sldMkLst>
          <pc:docMk/>
          <pc:sldMk cId="2757485124" sldId="256"/>
        </pc:sldMkLst>
        <pc:spChg chg="mod">
          <ac:chgData name="Utilizador Convidado" userId="" providerId="Windows Live" clId="Web-{145973B9-65F0-44B9-8AE4-59B026F9FF79}" dt="2022-06-07T18:55:05.161" v="498" actId="20577"/>
          <ac:spMkLst>
            <pc:docMk/>
            <pc:sldMk cId="2757485124" sldId="256"/>
            <ac:spMk id="12" creationId="{B1222CC1-5A56-ED4F-96F7-BA05E71FBDB4}"/>
          </ac:spMkLst>
        </pc:spChg>
      </pc:sldChg>
      <pc:sldChg chg="modSp">
        <pc:chgData name="Utilizador Convidado" userId="" providerId="Windows Live" clId="Web-{145973B9-65F0-44B9-8AE4-59B026F9FF79}" dt="2022-06-07T18:55:02.957" v="496" actId="20577"/>
        <pc:sldMkLst>
          <pc:docMk/>
          <pc:sldMk cId="2016089642" sldId="259"/>
        </pc:sldMkLst>
        <pc:spChg chg="mod">
          <ac:chgData name="Utilizador Convidado" userId="" providerId="Windows Live" clId="Web-{145973B9-65F0-44B9-8AE4-59B026F9FF79}" dt="2022-06-07T18:55:02.957" v="496" actId="20577"/>
          <ac:spMkLst>
            <pc:docMk/>
            <pc:sldMk cId="2016089642" sldId="259"/>
            <ac:spMk id="12" creationId="{B1222CC1-5A56-ED4F-96F7-BA05E71FBDB4}"/>
          </ac:spMkLst>
        </pc:spChg>
      </pc:sldChg>
      <pc:sldChg chg="modSp">
        <pc:chgData name="Utilizador Convidado" userId="" providerId="Windows Live" clId="Web-{145973B9-65F0-44B9-8AE4-59B026F9FF79}" dt="2022-06-07T18:55:00.770" v="494" actId="20577"/>
        <pc:sldMkLst>
          <pc:docMk/>
          <pc:sldMk cId="779421566" sldId="261"/>
        </pc:sldMkLst>
        <pc:spChg chg="mod">
          <ac:chgData name="Utilizador Convidado" userId="" providerId="Windows Live" clId="Web-{145973B9-65F0-44B9-8AE4-59B026F9FF79}" dt="2022-06-07T18:55:00.770" v="494" actId="20577"/>
          <ac:spMkLst>
            <pc:docMk/>
            <pc:sldMk cId="779421566" sldId="261"/>
            <ac:spMk id="9" creationId="{B1222CC1-5A56-ED4F-96F7-BA05E71FBDB4}"/>
          </ac:spMkLst>
        </pc:spChg>
      </pc:sldChg>
      <pc:sldChg chg="modSp">
        <pc:chgData name="Utilizador Convidado" userId="" providerId="Windows Live" clId="Web-{145973B9-65F0-44B9-8AE4-59B026F9FF79}" dt="2022-06-07T19:30:12.806" v="1022" actId="20577"/>
        <pc:sldMkLst>
          <pc:docMk/>
          <pc:sldMk cId="26788421" sldId="262"/>
        </pc:sldMkLst>
        <pc:spChg chg="mod">
          <ac:chgData name="Utilizador Convidado" userId="" providerId="Windows Live" clId="Web-{145973B9-65F0-44B9-8AE4-59B026F9FF79}" dt="2022-06-07T19:30:12.806" v="1022" actId="20577"/>
          <ac:spMkLst>
            <pc:docMk/>
            <pc:sldMk cId="26788421" sldId="262"/>
            <ac:spMk id="7" creationId="{CE4B110E-7782-B00A-9C6F-5167BB6BA44A}"/>
          </ac:spMkLst>
        </pc:spChg>
        <pc:spChg chg="mod">
          <ac:chgData name="Utilizador Convidado" userId="" providerId="Windows Live" clId="Web-{145973B9-65F0-44B9-8AE4-59B026F9FF79}" dt="2022-06-07T18:54:53.472" v="488" actId="20577"/>
          <ac:spMkLst>
            <pc:docMk/>
            <pc:sldMk cId="26788421" sldId="262"/>
            <ac:spMk id="9" creationId="{B1222CC1-5A56-ED4F-96F7-BA05E71FBDB4}"/>
          </ac:spMkLst>
        </pc:spChg>
      </pc:sldChg>
      <pc:sldChg chg="modSp">
        <pc:chgData name="Utilizador Convidado" userId="" providerId="Windows Live" clId="Web-{145973B9-65F0-44B9-8AE4-59B026F9FF79}" dt="2022-06-07T18:54:58.442" v="492" actId="20577"/>
        <pc:sldMkLst>
          <pc:docMk/>
          <pc:sldMk cId="2667691545" sldId="264"/>
        </pc:sldMkLst>
        <pc:spChg chg="mod">
          <ac:chgData name="Utilizador Convidado" userId="" providerId="Windows Live" clId="Web-{145973B9-65F0-44B9-8AE4-59B026F9FF79}" dt="2022-06-07T18:54:58.442" v="492" actId="20577"/>
          <ac:spMkLst>
            <pc:docMk/>
            <pc:sldMk cId="2667691545" sldId="264"/>
            <ac:spMk id="9" creationId="{B1222CC1-5A56-ED4F-96F7-BA05E71FBDB4}"/>
          </ac:spMkLst>
        </pc:spChg>
      </pc:sldChg>
      <pc:sldChg chg="modSp">
        <pc:chgData name="Utilizador Convidado" userId="" providerId="Windows Live" clId="Web-{145973B9-65F0-44B9-8AE4-59B026F9FF79}" dt="2022-06-07T18:54:44.644" v="482" actId="20577"/>
        <pc:sldMkLst>
          <pc:docMk/>
          <pc:sldMk cId="137432144" sldId="266"/>
        </pc:sldMkLst>
        <pc:spChg chg="mod">
          <ac:chgData name="Utilizador Convidado" userId="" providerId="Windows Live" clId="Web-{145973B9-65F0-44B9-8AE4-59B026F9FF79}" dt="2022-06-07T18:54:41.347" v="480" actId="20577"/>
          <ac:spMkLst>
            <pc:docMk/>
            <pc:sldMk cId="137432144" sldId="266"/>
            <ac:spMk id="10" creationId="{2FA2783D-E968-E51B-7A29-CB6CEB837509}"/>
          </ac:spMkLst>
        </pc:spChg>
        <pc:spChg chg="mod">
          <ac:chgData name="Utilizador Convidado" userId="" providerId="Windows Live" clId="Web-{145973B9-65F0-44B9-8AE4-59B026F9FF79}" dt="2022-06-07T18:54:44.644" v="482" actId="20577"/>
          <ac:spMkLst>
            <pc:docMk/>
            <pc:sldMk cId="137432144" sldId="266"/>
            <ac:spMk id="12" creationId="{B1222CC1-5A56-ED4F-96F7-BA05E71FBDB4}"/>
          </ac:spMkLst>
        </pc:spChg>
      </pc:sldChg>
      <pc:sldChg chg="modSp">
        <pc:chgData name="Utilizador Convidado" userId="" providerId="Windows Live" clId="Web-{145973B9-65F0-44B9-8AE4-59B026F9FF79}" dt="2022-06-07T18:54:47.128" v="484" actId="20577"/>
        <pc:sldMkLst>
          <pc:docMk/>
          <pc:sldMk cId="2303796329" sldId="267"/>
        </pc:sldMkLst>
        <pc:spChg chg="mod">
          <ac:chgData name="Utilizador Convidado" userId="" providerId="Windows Live" clId="Web-{145973B9-65F0-44B9-8AE4-59B026F9FF79}" dt="2022-06-07T18:54:47.128" v="484" actId="20577"/>
          <ac:spMkLst>
            <pc:docMk/>
            <pc:sldMk cId="2303796329" sldId="267"/>
            <ac:spMk id="13" creationId="{B1222CC1-5A56-ED4F-96F7-BA05E71FBDB4}"/>
          </ac:spMkLst>
        </pc:spChg>
      </pc:sldChg>
      <pc:sldChg chg="modSp">
        <pc:chgData name="Utilizador Convidado" userId="" providerId="Windows Live" clId="Web-{145973B9-65F0-44B9-8AE4-59B026F9FF79}" dt="2022-06-07T18:54:50.379" v="486" actId="20577"/>
        <pc:sldMkLst>
          <pc:docMk/>
          <pc:sldMk cId="2304378710" sldId="271"/>
        </pc:sldMkLst>
        <pc:spChg chg="mod">
          <ac:chgData name="Utilizador Convidado" userId="" providerId="Windows Live" clId="Web-{145973B9-65F0-44B9-8AE4-59B026F9FF79}" dt="2022-06-07T18:35:33.808" v="19" actId="1076"/>
          <ac:spMkLst>
            <pc:docMk/>
            <pc:sldMk cId="2304378710" sldId="271"/>
            <ac:spMk id="10" creationId="{7ABBE848-8C1E-0BFF-8EE0-A5B76D0308A5}"/>
          </ac:spMkLst>
        </pc:spChg>
        <pc:spChg chg="mod">
          <ac:chgData name="Utilizador Convidado" userId="" providerId="Windows Live" clId="Web-{145973B9-65F0-44B9-8AE4-59B026F9FF79}" dt="2022-06-07T18:54:50.379" v="486" actId="20577"/>
          <ac:spMkLst>
            <pc:docMk/>
            <pc:sldMk cId="2304378710" sldId="271"/>
            <ac:spMk id="12" creationId="{B1222CC1-5A56-ED4F-96F7-BA05E71FBDB4}"/>
          </ac:spMkLst>
        </pc:spChg>
        <pc:picChg chg="mod">
          <ac:chgData name="Utilizador Convidado" userId="" providerId="Windows Live" clId="Web-{145973B9-65F0-44B9-8AE4-59B026F9FF79}" dt="2022-06-07T18:34:30.944" v="0" actId="1076"/>
          <ac:picMkLst>
            <pc:docMk/>
            <pc:sldMk cId="2304378710" sldId="271"/>
            <ac:picMk id="5" creationId="{365322E8-32E4-AC1D-B186-5151FD0823CA}"/>
          </ac:picMkLst>
        </pc:picChg>
      </pc:sldChg>
      <pc:sldChg chg="addSp delSp modSp">
        <pc:chgData name="Utilizador Convidado" userId="" providerId="Windows Live" clId="Web-{145973B9-65F0-44B9-8AE4-59B026F9FF79}" dt="2022-06-07T19:34:28.915" v="1053" actId="20577"/>
        <pc:sldMkLst>
          <pc:docMk/>
          <pc:sldMk cId="410408428" sldId="274"/>
        </pc:sldMkLst>
        <pc:spChg chg="mod">
          <ac:chgData name="Utilizador Convidado" userId="" providerId="Windows Live" clId="Web-{145973B9-65F0-44B9-8AE4-59B026F9FF79}" dt="2022-06-07T19:34:28.915" v="1053" actId="20577"/>
          <ac:spMkLst>
            <pc:docMk/>
            <pc:sldMk cId="410408428" sldId="274"/>
            <ac:spMk id="8" creationId="{98C6878B-5E93-F341-AC77-2423C100D7C5}"/>
          </ac:spMkLst>
        </pc:spChg>
        <pc:spChg chg="mod">
          <ac:chgData name="Utilizador Convidado" userId="" providerId="Windows Live" clId="Web-{145973B9-65F0-44B9-8AE4-59B026F9FF79}" dt="2022-06-07T18:53:59.391" v="458" actId="20577"/>
          <ac:spMkLst>
            <pc:docMk/>
            <pc:sldMk cId="410408428" sldId="274"/>
            <ac:spMk id="10" creationId="{B1222CC1-5A56-ED4F-96F7-BA05E71FBDB4}"/>
          </ac:spMkLst>
        </pc:spChg>
        <pc:spChg chg="mod">
          <ac:chgData name="Utilizador Convidado" userId="" providerId="Windows Live" clId="Web-{145973B9-65F0-44B9-8AE4-59B026F9FF79}" dt="2022-06-07T18:42:20.458" v="109" actId="20577"/>
          <ac:spMkLst>
            <pc:docMk/>
            <pc:sldMk cId="410408428" sldId="274"/>
            <ac:spMk id="16" creationId="{7BEAC418-ECB8-9F48-BE87-25E2BD3D79F4}"/>
          </ac:spMkLst>
        </pc:spChg>
        <pc:picChg chg="add mod">
          <ac:chgData name="Utilizador Convidado" userId="" providerId="Windows Live" clId="Web-{145973B9-65F0-44B9-8AE4-59B026F9FF79}" dt="2022-06-07T18:38:34.209" v="106" actId="1076"/>
          <ac:picMkLst>
            <pc:docMk/>
            <pc:sldMk cId="410408428" sldId="274"/>
            <ac:picMk id="2" creationId="{6E29F6E3-6F49-7FFC-B675-12005DE63EE4}"/>
          </ac:picMkLst>
        </pc:picChg>
        <pc:picChg chg="add del">
          <ac:chgData name="Utilizador Convidado" userId="" providerId="Windows Live" clId="Web-{145973B9-65F0-44B9-8AE4-59B026F9FF79}" dt="2022-06-07T18:38:00.567" v="99"/>
          <ac:picMkLst>
            <pc:docMk/>
            <pc:sldMk cId="410408428" sldId="274"/>
            <ac:picMk id="1027" creationId="{00000000-0000-0000-0000-000000000000}"/>
          </ac:picMkLst>
        </pc:picChg>
        <pc:picChg chg="del">
          <ac:chgData name="Utilizador Convidado" userId="" providerId="Windows Live" clId="Web-{145973B9-65F0-44B9-8AE4-59B026F9FF79}" dt="2022-06-07T18:37:44.394" v="91"/>
          <ac:picMkLst>
            <pc:docMk/>
            <pc:sldMk cId="410408428" sldId="274"/>
            <ac:picMk id="2050" creationId="{00000000-0000-0000-0000-000000000000}"/>
          </ac:picMkLst>
        </pc:picChg>
        <pc:picChg chg="add del mod">
          <ac:chgData name="Utilizador Convidado" userId="" providerId="Windows Live" clId="Web-{145973B9-65F0-44B9-8AE4-59B026F9FF79}" dt="2022-06-07T18:38:01.598" v="100" actId="1076"/>
          <ac:picMkLst>
            <pc:docMk/>
            <pc:sldMk cId="410408428" sldId="274"/>
            <ac:picMk id="2051" creationId="{00000000-0000-0000-0000-000000000000}"/>
          </ac:picMkLst>
        </pc:picChg>
        <pc:picChg chg="add del">
          <ac:chgData name="Utilizador Convidado" userId="" providerId="Windows Live" clId="Web-{145973B9-65F0-44B9-8AE4-59B026F9FF79}" dt="2022-06-07T18:38:00.004" v="98"/>
          <ac:picMkLst>
            <pc:docMk/>
            <pc:sldMk cId="410408428" sldId="274"/>
            <ac:picMk id="2052" creationId="{00000000-0000-0000-0000-000000000000}"/>
          </ac:picMkLst>
        </pc:picChg>
      </pc:sldChg>
      <pc:sldChg chg="addSp delSp modSp">
        <pc:chgData name="Utilizador Convidado" userId="" providerId="Windows Live" clId="Web-{145973B9-65F0-44B9-8AE4-59B026F9FF79}" dt="2022-06-07T19:32:12.751" v="1035" actId="20577"/>
        <pc:sldMkLst>
          <pc:docMk/>
          <pc:sldMk cId="3898280409" sldId="275"/>
        </pc:sldMkLst>
        <pc:spChg chg="del">
          <ac:chgData name="Utilizador Convidado" userId="" providerId="Windows Live" clId="Web-{145973B9-65F0-44B9-8AE4-59B026F9FF79}" dt="2022-06-07T19:18:51.592" v="826"/>
          <ac:spMkLst>
            <pc:docMk/>
            <pc:sldMk cId="3898280409" sldId="275"/>
            <ac:spMk id="2" creationId="{00000000-0000-0000-0000-000000000000}"/>
          </ac:spMkLst>
        </pc:spChg>
        <pc:spChg chg="mod">
          <ac:chgData name="Utilizador Convidado" userId="" providerId="Windows Live" clId="Web-{145973B9-65F0-44B9-8AE4-59B026F9FF79}" dt="2022-06-07T19:32:12.751" v="1035" actId="20577"/>
          <ac:spMkLst>
            <pc:docMk/>
            <pc:sldMk cId="3898280409" sldId="275"/>
            <ac:spMk id="8" creationId="{98C6878B-5E93-F341-AC77-2423C100D7C5}"/>
          </ac:spMkLst>
        </pc:spChg>
        <pc:spChg chg="mod">
          <ac:chgData name="Utilizador Convidado" userId="" providerId="Windows Live" clId="Web-{145973B9-65F0-44B9-8AE4-59B026F9FF79}" dt="2022-06-07T18:54:01.469" v="460" actId="20577"/>
          <ac:spMkLst>
            <pc:docMk/>
            <pc:sldMk cId="3898280409" sldId="275"/>
            <ac:spMk id="10" creationId="{B1222CC1-5A56-ED4F-96F7-BA05E71FBDB4}"/>
          </ac:spMkLst>
        </pc:spChg>
        <pc:spChg chg="add mod">
          <ac:chgData name="Utilizador Convidado" userId="" providerId="Windows Live" clId="Web-{145973B9-65F0-44B9-8AE4-59B026F9FF79}" dt="2022-06-07T19:12:25.709" v="627"/>
          <ac:spMkLst>
            <pc:docMk/>
            <pc:sldMk cId="3898280409" sldId="275"/>
            <ac:spMk id="22" creationId="{E5A59A91-74CA-DFDC-6790-E899C15C14CE}"/>
          </ac:spMkLst>
        </pc:spChg>
        <pc:spChg chg="add mod">
          <ac:chgData name="Utilizador Convidado" userId="" providerId="Windows Live" clId="Web-{145973B9-65F0-44B9-8AE4-59B026F9FF79}" dt="2022-06-07T19:12:33.397" v="628"/>
          <ac:spMkLst>
            <pc:docMk/>
            <pc:sldMk cId="3898280409" sldId="275"/>
            <ac:spMk id="25" creationId="{B4D5A4A6-5E14-0798-7453-C92CAC40B738}"/>
          </ac:spMkLst>
        </pc:spChg>
        <pc:spChg chg="add mod">
          <ac:chgData name="Utilizador Convidado" userId="" providerId="Windows Live" clId="Web-{145973B9-65F0-44B9-8AE4-59B026F9FF79}" dt="2022-06-07T19:12:40.116" v="629"/>
          <ac:spMkLst>
            <pc:docMk/>
            <pc:sldMk cId="3898280409" sldId="275"/>
            <ac:spMk id="26" creationId="{EDEACFDB-746A-6B3A-3AA3-8106769A5524}"/>
          </ac:spMkLst>
        </pc:spChg>
        <pc:grpChg chg="add">
          <ac:chgData name="Utilizador Convidado" userId="" providerId="Windows Live" clId="Web-{145973B9-65F0-44B9-8AE4-59B026F9FF79}" dt="2022-06-07T19:04:57.353" v="593"/>
          <ac:grpSpMkLst>
            <pc:docMk/>
            <pc:sldMk cId="3898280409" sldId="275"/>
            <ac:grpSpMk id="23" creationId="{D96EAFB2-27BA-2AD8-9E05-E36F58D89201}"/>
          </ac:grpSpMkLst>
        </pc:grpChg>
        <pc:grpChg chg="add">
          <ac:chgData name="Utilizador Convidado" userId="" providerId="Windows Live" clId="Web-{145973B9-65F0-44B9-8AE4-59B026F9FF79}" dt="2022-06-07T19:07:32.675" v="611"/>
          <ac:grpSpMkLst>
            <pc:docMk/>
            <pc:sldMk cId="3898280409" sldId="275"/>
            <ac:grpSpMk id="28" creationId="{D05D4EC8-CA77-0652-A38E-878A8042DC92}"/>
          </ac:grpSpMkLst>
        </pc:grpChg>
        <pc:grpChg chg="add mod">
          <ac:chgData name="Utilizador Convidado" userId="" providerId="Windows Live" clId="Web-{145973B9-65F0-44B9-8AE4-59B026F9FF79}" dt="2022-06-07T19:22:10.276" v="1015" actId="14100"/>
          <ac:grpSpMkLst>
            <pc:docMk/>
            <pc:sldMk cId="3898280409" sldId="275"/>
            <ac:grpSpMk id="30" creationId="{FB765589-D784-A742-960E-E2AD116D8DDE}"/>
          </ac:grpSpMkLst>
        </pc:grpChg>
        <pc:picChg chg="add mod">
          <ac:chgData name="Utilizador Convidado" userId="" providerId="Windows Live" clId="Web-{145973B9-65F0-44B9-8AE4-59B026F9FF79}" dt="2022-06-07T19:07:44.207" v="612"/>
          <ac:picMkLst>
            <pc:docMk/>
            <pc:sldMk cId="3898280409" sldId="275"/>
            <ac:picMk id="3" creationId="{3A427AA6-C2A7-8E77-BFB3-D39D79741B8A}"/>
          </ac:picMkLst>
        </pc:picChg>
        <pc:picChg chg="add mod">
          <ac:chgData name="Utilizador Convidado" userId="" providerId="Windows Live" clId="Web-{145973B9-65F0-44B9-8AE4-59B026F9FF79}" dt="2022-06-07T19:07:50.098" v="613"/>
          <ac:picMkLst>
            <pc:docMk/>
            <pc:sldMk cId="3898280409" sldId="275"/>
            <ac:picMk id="4" creationId="{85110EFB-FC18-06CF-17A6-C3F1CCE81335}"/>
          </ac:picMkLst>
        </pc:picChg>
        <pc:picChg chg="add mod">
          <ac:chgData name="Utilizador Convidado" userId="" providerId="Windows Live" clId="Web-{145973B9-65F0-44B9-8AE4-59B026F9FF79}" dt="2022-06-07T19:08:04.412" v="614"/>
          <ac:picMkLst>
            <pc:docMk/>
            <pc:sldMk cId="3898280409" sldId="275"/>
            <ac:picMk id="5" creationId="{A581E9C9-6FB9-EA75-C2DF-39A7A2182CB1}"/>
          </ac:picMkLst>
        </pc:picChg>
        <pc:picChg chg="add mod">
          <ac:chgData name="Utilizador Convidado" userId="" providerId="Windows Live" clId="Web-{145973B9-65F0-44B9-8AE4-59B026F9FF79}" dt="2022-06-07T19:22:12.776" v="1016" actId="1076"/>
          <ac:picMkLst>
            <pc:docMk/>
            <pc:sldMk cId="3898280409" sldId="275"/>
            <ac:picMk id="7" creationId="{B1D442D3-1231-C987-7CE3-C76A488FBFF3}"/>
          </ac:picMkLst>
        </pc:picChg>
        <pc:picChg chg="del">
          <ac:chgData name="Utilizador Convidado" userId="" providerId="Windows Live" clId="Web-{145973B9-65F0-44B9-8AE4-59B026F9FF79}" dt="2022-06-07T18:59:23.395" v="507"/>
          <ac:picMkLst>
            <pc:docMk/>
            <pc:sldMk cId="3898280409" sldId="275"/>
            <ac:picMk id="12" creationId="{5F896A3A-A6DF-CC43-A309-24A62D921F17}"/>
          </ac:picMkLst>
        </pc:picChg>
        <pc:inkChg chg="add del">
          <ac:chgData name="Utilizador Convidado" userId="" providerId="Windows Live" clId="Web-{145973B9-65F0-44B9-8AE4-59B026F9FF79}" dt="2022-06-07T19:01:18.793" v="542"/>
          <ac:inkMkLst>
            <pc:docMk/>
            <pc:sldMk cId="3898280409" sldId="275"/>
            <ac:inkMk id="9" creationId="{4B7EF1C0-0927-9EF5-E5A5-2C04653E7605}"/>
          </ac:inkMkLst>
        </pc:inkChg>
        <pc:inkChg chg="add del">
          <ac:chgData name="Utilizador Convidado" userId="" providerId="Windows Live" clId="Web-{145973B9-65F0-44B9-8AE4-59B026F9FF79}" dt="2022-06-07T19:01:18.793" v="541"/>
          <ac:inkMkLst>
            <pc:docMk/>
            <pc:sldMk cId="3898280409" sldId="275"/>
            <ac:inkMk id="13" creationId="{6E9DA48B-7867-3882-BD4A-A1F28D4F7E4F}"/>
          </ac:inkMkLst>
        </pc:inkChg>
        <pc:inkChg chg="add del">
          <ac:chgData name="Utilizador Convidado" userId="" providerId="Windows Live" clId="Web-{145973B9-65F0-44B9-8AE4-59B026F9FF79}" dt="2022-06-07T19:01:36.747" v="551"/>
          <ac:inkMkLst>
            <pc:docMk/>
            <pc:sldMk cId="3898280409" sldId="275"/>
            <ac:inkMk id="15" creationId="{17EBB60F-6630-859D-80CC-C7A4568F5A7F}"/>
          </ac:inkMkLst>
        </pc:inkChg>
        <pc:inkChg chg="add del">
          <ac:chgData name="Utilizador Convidado" userId="" providerId="Windows Live" clId="Web-{145973B9-65F0-44B9-8AE4-59B026F9FF79}" dt="2022-06-07T19:01:35.950" v="550"/>
          <ac:inkMkLst>
            <pc:docMk/>
            <pc:sldMk cId="3898280409" sldId="275"/>
            <ac:inkMk id="17" creationId="{2623B84F-EF60-990D-6898-4467A3DFE95C}"/>
          </ac:inkMkLst>
        </pc:inkChg>
        <pc:inkChg chg="add del">
          <ac:chgData name="Utilizador Convidado" userId="" providerId="Windows Live" clId="Web-{145973B9-65F0-44B9-8AE4-59B026F9FF79}" dt="2022-06-07T19:01:34.981" v="549"/>
          <ac:inkMkLst>
            <pc:docMk/>
            <pc:sldMk cId="3898280409" sldId="275"/>
            <ac:inkMk id="18" creationId="{BBD93CD2-6739-2862-713A-FA22B081AF87}"/>
          </ac:inkMkLst>
        </pc:inkChg>
        <pc:inkChg chg="add del">
          <ac:chgData name="Utilizador Convidado" userId="" providerId="Windows Live" clId="Web-{145973B9-65F0-44B9-8AE4-59B026F9FF79}" dt="2022-06-07T19:01:34.278" v="548"/>
          <ac:inkMkLst>
            <pc:docMk/>
            <pc:sldMk cId="3898280409" sldId="275"/>
            <ac:inkMk id="19" creationId="{1C5FBD6D-D1A9-84C1-3B77-0A91F1B6A8C2}"/>
          </ac:inkMkLst>
        </pc:inkChg>
        <pc:inkChg chg="add del">
          <ac:chgData name="Utilizador Convidado" userId="" providerId="Windows Live" clId="Web-{145973B9-65F0-44B9-8AE4-59B026F9FF79}" dt="2022-06-07T19:01:40.794" v="553"/>
          <ac:inkMkLst>
            <pc:docMk/>
            <pc:sldMk cId="3898280409" sldId="275"/>
            <ac:inkMk id="20" creationId="{4F8B1FFA-2772-9650-AC05-663BFB0C7D49}"/>
          </ac:inkMkLst>
        </pc:inkChg>
        <pc:cxnChg chg="add del mod">
          <ac:chgData name="Utilizador Convidado" userId="" providerId="Windows Live" clId="Web-{145973B9-65F0-44B9-8AE4-59B026F9FF79}" dt="2022-06-07T19:03:04.643" v="570"/>
          <ac:cxnSpMkLst>
            <pc:docMk/>
            <pc:sldMk cId="3898280409" sldId="275"/>
            <ac:cxnSpMk id="14" creationId="{95859F82-501C-B21E-5769-3093AC5C63CB}"/>
          </ac:cxnSpMkLst>
        </pc:cxnChg>
        <pc:cxnChg chg="add mod">
          <ac:chgData name="Utilizador Convidado" userId="" providerId="Windows Live" clId="Web-{145973B9-65F0-44B9-8AE4-59B026F9FF79}" dt="2022-06-07T19:09:24.292" v="625"/>
          <ac:cxnSpMkLst>
            <pc:docMk/>
            <pc:sldMk cId="3898280409" sldId="275"/>
            <ac:cxnSpMk id="21" creationId="{46A51690-4618-DA84-D0FB-B9F959888102}"/>
          </ac:cxnSpMkLst>
        </pc:cxnChg>
        <pc:cxnChg chg="add mod">
          <ac:chgData name="Utilizador Convidado" userId="" providerId="Windows Live" clId="Web-{145973B9-65F0-44B9-8AE4-59B026F9FF79}" dt="2022-06-07T19:09:08.447" v="624"/>
          <ac:cxnSpMkLst>
            <pc:docMk/>
            <pc:sldMk cId="3898280409" sldId="275"/>
            <ac:cxnSpMk id="27" creationId="{6DF7FC82-C9DD-CAB4-74AA-D041D19621C2}"/>
          </ac:cxnSpMkLst>
        </pc:cxnChg>
        <pc:cxnChg chg="add mod">
          <ac:chgData name="Utilizador Convidado" userId="" providerId="Windows Live" clId="Web-{145973B9-65F0-44B9-8AE4-59B026F9FF79}" dt="2022-06-07T19:09:33.980" v="626"/>
          <ac:cxnSpMkLst>
            <pc:docMk/>
            <pc:sldMk cId="3898280409" sldId="275"/>
            <ac:cxnSpMk id="29" creationId="{56EEEB18-9BBF-1310-4A81-3ADD2FC029CC}"/>
          </ac:cxnSpMkLst>
        </pc:cxnChg>
      </pc:sldChg>
      <pc:sldChg chg="modSp">
        <pc:chgData name="Utilizador Convidado" userId="" providerId="Windows Live" clId="Web-{145973B9-65F0-44B9-8AE4-59B026F9FF79}" dt="2022-06-07T18:59:04.972" v="506" actId="20577"/>
        <pc:sldMkLst>
          <pc:docMk/>
          <pc:sldMk cId="964116800" sldId="276"/>
        </pc:sldMkLst>
        <pc:spChg chg="mod">
          <ac:chgData name="Utilizador Convidado" userId="" providerId="Windows Live" clId="Web-{145973B9-65F0-44B9-8AE4-59B026F9FF79}" dt="2022-06-07T18:54:03.938" v="462" actId="20577"/>
          <ac:spMkLst>
            <pc:docMk/>
            <pc:sldMk cId="964116800" sldId="276"/>
            <ac:spMk id="10" creationId="{B1222CC1-5A56-ED4F-96F7-BA05E71FBDB4}"/>
          </ac:spMkLst>
        </pc:spChg>
        <pc:spChg chg="mod">
          <ac:chgData name="Utilizador Convidado" userId="" providerId="Windows Live" clId="Web-{145973B9-65F0-44B9-8AE4-59B026F9FF79}" dt="2022-06-07T18:59:04.972" v="506" actId="20577"/>
          <ac:spMkLst>
            <pc:docMk/>
            <pc:sldMk cId="964116800" sldId="276"/>
            <ac:spMk id="17" creationId="{E18E32C2-9443-1B4A-943F-DE250EF90696}"/>
          </ac:spMkLst>
        </pc:spChg>
      </pc:sldChg>
      <pc:sldChg chg="modSp">
        <pc:chgData name="Utilizador Convidado" userId="" providerId="Windows Live" clId="Web-{145973B9-65F0-44B9-8AE4-59B026F9FF79}" dt="2022-06-07T18:54:08.673" v="464" actId="20577"/>
        <pc:sldMkLst>
          <pc:docMk/>
          <pc:sldMk cId="871287277" sldId="279"/>
        </pc:sldMkLst>
        <pc:spChg chg="mod">
          <ac:chgData name="Utilizador Convidado" userId="" providerId="Windows Live" clId="Web-{145973B9-65F0-44B9-8AE4-59B026F9FF79}" dt="2022-06-07T18:54:08.673" v="464" actId="20577"/>
          <ac:spMkLst>
            <pc:docMk/>
            <pc:sldMk cId="871287277" sldId="279"/>
            <ac:spMk id="14" creationId="{B1222CC1-5A56-ED4F-96F7-BA05E71FBDB4}"/>
          </ac:spMkLst>
        </pc:spChg>
      </pc:sldChg>
      <pc:sldChg chg="modSp">
        <pc:chgData name="Utilizador Convidado" userId="" providerId="Windows Live" clId="Web-{145973B9-65F0-44B9-8AE4-59B026F9FF79}" dt="2022-06-07T19:34:38.635" v="1054" actId="20577"/>
        <pc:sldMkLst>
          <pc:docMk/>
          <pc:sldMk cId="3925378656" sldId="280"/>
        </pc:sldMkLst>
        <pc:spChg chg="mod">
          <ac:chgData name="Utilizador Convidado" userId="" providerId="Windows Live" clId="Web-{145973B9-65F0-44B9-8AE4-59B026F9FF79}" dt="2022-06-07T19:34:38.635" v="1054" actId="20577"/>
          <ac:spMkLst>
            <pc:docMk/>
            <pc:sldMk cId="3925378656" sldId="280"/>
            <ac:spMk id="8" creationId="{98C6878B-5E93-F341-AC77-2423C100D7C5}"/>
          </ac:spMkLst>
        </pc:spChg>
        <pc:spChg chg="mod">
          <ac:chgData name="Utilizador Convidado" userId="" providerId="Windows Live" clId="Web-{145973B9-65F0-44B9-8AE4-59B026F9FF79}" dt="2022-06-07T18:53:49.422" v="456" actId="20577"/>
          <ac:spMkLst>
            <pc:docMk/>
            <pc:sldMk cId="3925378656" sldId="280"/>
            <ac:spMk id="10" creationId="{B1222CC1-5A56-ED4F-96F7-BA05E71FBDB4}"/>
          </ac:spMkLst>
        </pc:spChg>
      </pc:sldChg>
      <pc:sldChg chg="modSp">
        <pc:chgData name="Utilizador Convidado" userId="" providerId="Windows Live" clId="Web-{145973B9-65F0-44B9-8AE4-59B026F9FF79}" dt="2022-06-07T19:34:52.292" v="1056" actId="20577"/>
        <pc:sldMkLst>
          <pc:docMk/>
          <pc:sldMk cId="3824246192" sldId="282"/>
        </pc:sldMkLst>
        <pc:spChg chg="mod">
          <ac:chgData name="Utilizador Convidado" userId="" providerId="Windows Live" clId="Web-{145973B9-65F0-44B9-8AE4-59B026F9FF79}" dt="2022-06-07T19:34:52.292" v="1056" actId="20577"/>
          <ac:spMkLst>
            <pc:docMk/>
            <pc:sldMk cId="3824246192" sldId="282"/>
            <ac:spMk id="2" creationId="{00000000-0000-0000-0000-000000000000}"/>
          </ac:spMkLst>
        </pc:spChg>
        <pc:spChg chg="mod">
          <ac:chgData name="Utilizador Convidado" userId="" providerId="Windows Live" clId="Web-{145973B9-65F0-44B9-8AE4-59B026F9FF79}" dt="2022-06-07T18:36:07.591" v="26" actId="20577"/>
          <ac:spMkLst>
            <pc:docMk/>
            <pc:sldMk cId="3824246192" sldId="282"/>
            <ac:spMk id="8" creationId="{98C6878B-5E93-F341-AC77-2423C100D7C5}"/>
          </ac:spMkLst>
        </pc:spChg>
        <pc:spChg chg="mod">
          <ac:chgData name="Utilizador Convidado" userId="" providerId="Windows Live" clId="Web-{145973B9-65F0-44B9-8AE4-59B026F9FF79}" dt="2022-06-07T18:54:11.517" v="466" actId="20577"/>
          <ac:spMkLst>
            <pc:docMk/>
            <pc:sldMk cId="3824246192" sldId="282"/>
            <ac:spMk id="14" creationId="{B1222CC1-5A56-ED4F-96F7-BA05E71FBDB4}"/>
          </ac:spMkLst>
        </pc:spChg>
      </pc:sldChg>
      <pc:sldChg chg="addSp delSp modSp">
        <pc:chgData name="Utilizador Convidado" userId="" providerId="Windows Live" clId="Web-{145973B9-65F0-44B9-8AE4-59B026F9FF79}" dt="2022-06-07T18:56:20.743" v="503" actId="1076"/>
        <pc:sldMkLst>
          <pc:docMk/>
          <pc:sldMk cId="426029912" sldId="283"/>
        </pc:sldMkLst>
        <pc:spChg chg="mod">
          <ac:chgData name="Utilizador Convidado" userId="" providerId="Windows Live" clId="Web-{145973B9-65F0-44B9-8AE4-59B026F9FF79}" dt="2022-06-07T18:54:56.113" v="490" actId="20577"/>
          <ac:spMkLst>
            <pc:docMk/>
            <pc:sldMk cId="426029912" sldId="283"/>
            <ac:spMk id="9" creationId="{B1222CC1-5A56-ED4F-96F7-BA05E71FBDB4}"/>
          </ac:spMkLst>
        </pc:spChg>
        <pc:picChg chg="add mod">
          <ac:chgData name="Utilizador Convidado" userId="" providerId="Windows Live" clId="Web-{145973B9-65F0-44B9-8AE4-59B026F9FF79}" dt="2022-06-07T18:56:20.743" v="503" actId="1076"/>
          <ac:picMkLst>
            <pc:docMk/>
            <pc:sldMk cId="426029912" sldId="283"/>
            <ac:picMk id="2" creationId="{C0BC63C4-742B-D7A4-94A9-56EF70CAD3E2}"/>
          </ac:picMkLst>
        </pc:picChg>
        <pc:picChg chg="del">
          <ac:chgData name="Utilizador Convidado" userId="" providerId="Windows Live" clId="Web-{145973B9-65F0-44B9-8AE4-59B026F9FF79}" dt="2022-06-07T18:56:17.071" v="501"/>
          <ac:picMkLst>
            <pc:docMk/>
            <pc:sldMk cId="426029912" sldId="283"/>
            <ac:picMk id="16" creationId="{1E701C2F-40E0-23AD-02C4-282175C3FE5F}"/>
          </ac:picMkLst>
        </pc:picChg>
      </pc:sldChg>
    </pc:docChg>
  </pc:docChgLst>
  <pc:docChgLst>
    <pc:chgData name="Jodionisio" userId="37c75020f601973c" providerId="LiveId" clId="{53485E8F-05D0-4933-B656-9618BD2D7626}"/>
    <pc:docChg chg="undo custSel addSld modSld">
      <pc:chgData name="Jodionisio" userId="37c75020f601973c" providerId="LiveId" clId="{53485E8F-05D0-4933-B656-9618BD2D7626}" dt="2022-06-08T20:54:23.045" v="865" actId="20577"/>
      <pc:docMkLst>
        <pc:docMk/>
      </pc:docMkLst>
      <pc:sldChg chg="addSp delSp modSp mod">
        <pc:chgData name="Jodionisio" userId="37c75020f601973c" providerId="LiveId" clId="{53485E8F-05D0-4933-B656-9618BD2D7626}" dt="2022-06-04T15:41:30.678" v="289" actId="108"/>
        <pc:sldMkLst>
          <pc:docMk/>
          <pc:sldMk cId="2757485124" sldId="256"/>
        </pc:sldMkLst>
        <pc:spChg chg="add del mod">
          <ac:chgData name="Jodionisio" userId="37c75020f601973c" providerId="LiveId" clId="{53485E8F-05D0-4933-B656-9618BD2D7626}" dt="2022-06-04T15:41:08.557" v="286" actId="478"/>
          <ac:spMkLst>
            <pc:docMk/>
            <pc:sldMk cId="2757485124" sldId="256"/>
            <ac:spMk id="2" creationId="{6AA6E32D-6EBC-7180-C073-86F4ADA5EE2A}"/>
          </ac:spMkLst>
        </pc:spChg>
        <pc:spChg chg="add mod">
          <ac:chgData name="Jodionisio" userId="37c75020f601973c" providerId="LiveId" clId="{53485E8F-05D0-4933-B656-9618BD2D7626}" dt="2022-06-04T15:41:30.678" v="289" actId="108"/>
          <ac:spMkLst>
            <pc:docMk/>
            <pc:sldMk cId="2757485124" sldId="256"/>
            <ac:spMk id="3" creationId="{EACDD783-179C-164E-B431-E5AF3F413061}"/>
          </ac:spMkLst>
        </pc:spChg>
        <pc:spChg chg="mod">
          <ac:chgData name="Jodionisio" userId="37c75020f601973c" providerId="LiveId" clId="{53485E8F-05D0-4933-B656-9618BD2D7626}" dt="2022-06-04T15:24:34.092" v="2"/>
          <ac:spMkLst>
            <pc:docMk/>
            <pc:sldMk cId="2757485124" sldId="256"/>
            <ac:spMk id="8" creationId="{98C6878B-5E93-F341-AC77-2423C100D7C5}"/>
          </ac:spMkLst>
        </pc:spChg>
        <pc:spChg chg="mod">
          <ac:chgData name="Jodionisio" userId="37c75020f601973c" providerId="LiveId" clId="{53485E8F-05D0-4933-B656-9618BD2D7626}" dt="2022-06-04T15:24:04.767" v="1" actId="20577"/>
          <ac:spMkLst>
            <pc:docMk/>
            <pc:sldMk cId="2757485124" sldId="256"/>
            <ac:spMk id="12" creationId="{B1222CC1-5A56-ED4F-96F7-BA05E71FBDB4}"/>
          </ac:spMkLst>
        </pc:spChg>
      </pc:sldChg>
      <pc:sldChg chg="addSp delSp modSp mod">
        <pc:chgData name="Jodionisio" userId="37c75020f601973c" providerId="LiveId" clId="{53485E8F-05D0-4933-B656-9618BD2D7626}" dt="2022-06-04T15:30:36.988" v="64" actId="1076"/>
        <pc:sldMkLst>
          <pc:docMk/>
          <pc:sldMk cId="2016089642" sldId="259"/>
        </pc:sldMkLst>
        <pc:spChg chg="mod">
          <ac:chgData name="Jodionisio" userId="37c75020f601973c" providerId="LiveId" clId="{53485E8F-05D0-4933-B656-9618BD2D7626}" dt="2022-06-04T15:27:16.689" v="29" actId="27636"/>
          <ac:spMkLst>
            <pc:docMk/>
            <pc:sldMk cId="2016089642" sldId="259"/>
            <ac:spMk id="4" creationId="{A0444A69-BE00-3241-983C-B54ED0DD8D1E}"/>
          </ac:spMkLst>
        </pc:spChg>
        <pc:spChg chg="mod">
          <ac:chgData name="Jodionisio" userId="37c75020f601973c" providerId="LiveId" clId="{53485E8F-05D0-4933-B656-9618BD2D7626}" dt="2022-06-04T15:30:36.988" v="64" actId="1076"/>
          <ac:spMkLst>
            <pc:docMk/>
            <pc:sldMk cId="2016089642" sldId="259"/>
            <ac:spMk id="8" creationId="{98C6878B-5E93-F341-AC77-2423C100D7C5}"/>
          </ac:spMkLst>
        </pc:spChg>
        <pc:spChg chg="del">
          <ac:chgData name="Jodionisio" userId="37c75020f601973c" providerId="LiveId" clId="{53485E8F-05D0-4933-B656-9618BD2D7626}" dt="2022-06-04T15:27:15.510" v="27" actId="478"/>
          <ac:spMkLst>
            <pc:docMk/>
            <pc:sldMk cId="2016089642" sldId="259"/>
            <ac:spMk id="9" creationId="{1691C457-C628-2749-9A63-2C7FDE4A72B7}"/>
          </ac:spMkLst>
        </pc:spChg>
        <pc:spChg chg="add mod">
          <ac:chgData name="Jodionisio" userId="37c75020f601973c" providerId="LiveId" clId="{53485E8F-05D0-4933-B656-9618BD2D7626}" dt="2022-06-04T15:27:16.628" v="28"/>
          <ac:spMkLst>
            <pc:docMk/>
            <pc:sldMk cId="2016089642" sldId="259"/>
            <ac:spMk id="10" creationId="{40E86BAC-A388-D1B2-B393-B96879D8BFBB}"/>
          </ac:spMkLst>
        </pc:spChg>
        <pc:spChg chg="mod">
          <ac:chgData name="Jodionisio" userId="37c75020f601973c" providerId="LiveId" clId="{53485E8F-05D0-4933-B656-9618BD2D7626}" dt="2022-06-04T15:24:50.355" v="4" actId="20577"/>
          <ac:spMkLst>
            <pc:docMk/>
            <pc:sldMk cId="2016089642" sldId="259"/>
            <ac:spMk id="12" creationId="{B1222CC1-5A56-ED4F-96F7-BA05E71FBDB4}"/>
          </ac:spMkLst>
        </pc:spChg>
      </pc:sldChg>
      <pc:sldChg chg="addSp delSp modSp mod">
        <pc:chgData name="Jodionisio" userId="37c75020f601973c" providerId="LiveId" clId="{53485E8F-05D0-4933-B656-9618BD2D7626}" dt="2022-06-04T15:32:39.355" v="113" actId="20577"/>
        <pc:sldMkLst>
          <pc:docMk/>
          <pc:sldMk cId="779421566" sldId="261"/>
        </pc:sldMkLst>
        <pc:spChg chg="del">
          <ac:chgData name="Jodionisio" userId="37c75020f601973c" providerId="LiveId" clId="{53485E8F-05D0-4933-B656-9618BD2D7626}" dt="2022-06-04T15:28:26.437" v="50" actId="478"/>
          <ac:spMkLst>
            <pc:docMk/>
            <pc:sldMk cId="779421566" sldId="261"/>
            <ac:spMk id="8" creationId="{98C6878B-5E93-F341-AC77-2423C100D7C5}"/>
          </ac:spMkLst>
        </pc:spChg>
        <pc:spChg chg="mod">
          <ac:chgData name="Jodionisio" userId="37c75020f601973c" providerId="LiveId" clId="{53485E8F-05D0-4933-B656-9618BD2D7626}" dt="2022-06-04T15:25:02.178" v="6" actId="20577"/>
          <ac:spMkLst>
            <pc:docMk/>
            <pc:sldMk cId="779421566" sldId="261"/>
            <ac:spMk id="9" creationId="{B1222CC1-5A56-ED4F-96F7-BA05E71FBDB4}"/>
          </ac:spMkLst>
        </pc:spChg>
        <pc:spChg chg="add mod">
          <ac:chgData name="Jodionisio" userId="37c75020f601973c" providerId="LiveId" clId="{53485E8F-05D0-4933-B656-9618BD2D7626}" dt="2022-06-04T15:28:10.317" v="49" actId="14100"/>
          <ac:spMkLst>
            <pc:docMk/>
            <pc:sldMk cId="779421566" sldId="261"/>
            <ac:spMk id="10" creationId="{5D4D25B3-AA29-2747-72D2-CC3D05B05382}"/>
          </ac:spMkLst>
        </pc:spChg>
        <pc:spChg chg="add mod">
          <ac:chgData name="Jodionisio" userId="37c75020f601973c" providerId="LiveId" clId="{53485E8F-05D0-4933-B656-9618BD2D7626}" dt="2022-06-04T15:32:39.355" v="113" actId="20577"/>
          <ac:spMkLst>
            <pc:docMk/>
            <pc:sldMk cId="779421566" sldId="261"/>
            <ac:spMk id="12" creationId="{67B17292-8080-2BB1-D9DE-459C9A4FCD4F}"/>
          </ac:spMkLst>
        </pc:spChg>
        <pc:spChg chg="mod">
          <ac:chgData name="Jodionisio" userId="37c75020f601973c" providerId="LiveId" clId="{53485E8F-05D0-4933-B656-9618BD2D7626}" dt="2022-06-04T15:27:16.699" v="30" actId="27636"/>
          <ac:spMkLst>
            <pc:docMk/>
            <pc:sldMk cId="779421566" sldId="261"/>
            <ac:spMk id="14" creationId="{9FD51810-9772-5648-B7D2-55A94A12203C}"/>
          </ac:spMkLst>
        </pc:spChg>
        <pc:spChg chg="del">
          <ac:chgData name="Jodionisio" userId="37c75020f601973c" providerId="LiveId" clId="{53485E8F-05D0-4933-B656-9618BD2D7626}" dt="2022-06-04T15:28:05.295" v="47" actId="478"/>
          <ac:spMkLst>
            <pc:docMk/>
            <pc:sldMk cId="779421566" sldId="261"/>
            <ac:spMk id="15" creationId="{E0B9A3B4-9ADE-9940-ADDC-9ECF091DCC7C}"/>
          </ac:spMkLst>
        </pc:spChg>
        <pc:picChg chg="mod ord">
          <ac:chgData name="Jodionisio" userId="37c75020f601973c" providerId="LiveId" clId="{53485E8F-05D0-4933-B656-9618BD2D7626}" dt="2022-06-04T15:30:47.924" v="65" actId="1076"/>
          <ac:picMkLst>
            <pc:docMk/>
            <pc:sldMk cId="779421566" sldId="261"/>
            <ac:picMk id="2" creationId="{C88E39A3-25F3-564A-86DB-E6AB9225D407}"/>
          </ac:picMkLst>
        </pc:picChg>
      </pc:sldChg>
      <pc:sldChg chg="addSp delSp modSp mod">
        <pc:chgData name="Jodionisio" userId="37c75020f601973c" providerId="LiveId" clId="{53485E8F-05D0-4933-B656-9618BD2D7626}" dt="2022-06-04T15:54:36.052" v="458" actId="20577"/>
        <pc:sldMkLst>
          <pc:docMk/>
          <pc:sldMk cId="26788421" sldId="262"/>
        </pc:sldMkLst>
        <pc:spChg chg="add mod">
          <ac:chgData name="Jodionisio" userId="37c75020f601973c" providerId="LiveId" clId="{53485E8F-05D0-4933-B656-9618BD2D7626}" dt="2022-06-04T15:54:36.052" v="458" actId="20577"/>
          <ac:spMkLst>
            <pc:docMk/>
            <pc:sldMk cId="26788421" sldId="262"/>
            <ac:spMk id="7" creationId="{CE4B110E-7782-B00A-9C6F-5167BB6BA44A}"/>
          </ac:spMkLst>
        </pc:spChg>
        <pc:spChg chg="del">
          <ac:chgData name="Jodionisio" userId="37c75020f601973c" providerId="LiveId" clId="{53485E8F-05D0-4933-B656-9618BD2D7626}" dt="2022-06-04T15:46:45.799" v="290" actId="478"/>
          <ac:spMkLst>
            <pc:docMk/>
            <pc:sldMk cId="26788421" sldId="262"/>
            <ac:spMk id="8" creationId="{98C6878B-5E93-F341-AC77-2423C100D7C5}"/>
          </ac:spMkLst>
        </pc:spChg>
        <pc:spChg chg="mod">
          <ac:chgData name="Jodionisio" userId="37c75020f601973c" providerId="LiveId" clId="{53485E8F-05D0-4933-B656-9618BD2D7626}" dt="2022-06-04T15:25:13.343" v="10" actId="20577"/>
          <ac:spMkLst>
            <pc:docMk/>
            <pc:sldMk cId="26788421" sldId="262"/>
            <ac:spMk id="9" creationId="{B1222CC1-5A56-ED4F-96F7-BA05E71FBDB4}"/>
          </ac:spMkLst>
        </pc:spChg>
        <pc:spChg chg="add mod">
          <ac:chgData name="Jodionisio" userId="37c75020f601973c" providerId="LiveId" clId="{53485E8F-05D0-4933-B656-9618BD2D7626}" dt="2022-06-04T15:46:58.720" v="293" actId="14100"/>
          <ac:spMkLst>
            <pc:docMk/>
            <pc:sldMk cId="26788421" sldId="262"/>
            <ac:spMk id="10" creationId="{1C1CBDC2-A8AA-A819-80B0-3D3E96F1F738}"/>
          </ac:spMkLst>
        </pc:spChg>
        <pc:spChg chg="mod">
          <ac:chgData name="Jodionisio" userId="37c75020f601973c" providerId="LiveId" clId="{53485E8F-05D0-4933-B656-9618BD2D7626}" dt="2022-06-04T15:27:16.708" v="32" actId="27636"/>
          <ac:spMkLst>
            <pc:docMk/>
            <pc:sldMk cId="26788421" sldId="262"/>
            <ac:spMk id="15" creationId="{D1A1DD5F-2265-2946-BAA4-7664D26BCF1F}"/>
          </ac:spMkLst>
        </pc:spChg>
      </pc:sldChg>
      <pc:sldChg chg="addSp delSp modSp mod">
        <pc:chgData name="Jodionisio" userId="37c75020f601973c" providerId="LiveId" clId="{53485E8F-05D0-4933-B656-9618BD2D7626}" dt="2022-06-04T15:33:49.812" v="118"/>
        <pc:sldMkLst>
          <pc:docMk/>
          <pc:sldMk cId="2667691545" sldId="264"/>
        </pc:sldMkLst>
        <pc:spChg chg="del mod">
          <ac:chgData name="Jodionisio" userId="37c75020f601973c" providerId="LiveId" clId="{53485E8F-05D0-4933-B656-9618BD2D7626}" dt="2022-06-04T15:33:48.383" v="117" actId="478"/>
          <ac:spMkLst>
            <pc:docMk/>
            <pc:sldMk cId="2667691545" sldId="264"/>
            <ac:spMk id="8" creationId="{98C6878B-5E93-F341-AC77-2423C100D7C5}"/>
          </ac:spMkLst>
        </pc:spChg>
        <pc:spChg chg="mod">
          <ac:chgData name="Jodionisio" userId="37c75020f601973c" providerId="LiveId" clId="{53485E8F-05D0-4933-B656-9618BD2D7626}" dt="2022-06-04T15:25:06.339" v="8" actId="20577"/>
          <ac:spMkLst>
            <pc:docMk/>
            <pc:sldMk cId="2667691545" sldId="264"/>
            <ac:spMk id="9" creationId="{B1222CC1-5A56-ED4F-96F7-BA05E71FBDB4}"/>
          </ac:spMkLst>
        </pc:spChg>
        <pc:spChg chg="add mod">
          <ac:chgData name="Jodionisio" userId="37c75020f601973c" providerId="LiveId" clId="{53485E8F-05D0-4933-B656-9618BD2D7626}" dt="2022-06-04T15:32:59.833" v="115" actId="14100"/>
          <ac:spMkLst>
            <pc:docMk/>
            <pc:sldMk cId="2667691545" sldId="264"/>
            <ac:spMk id="10" creationId="{4137697A-F742-940A-B7C1-E575452D91BB}"/>
          </ac:spMkLst>
        </pc:spChg>
        <pc:spChg chg="add mod">
          <ac:chgData name="Jodionisio" userId="37c75020f601973c" providerId="LiveId" clId="{53485E8F-05D0-4933-B656-9618BD2D7626}" dt="2022-06-04T15:33:49.812" v="118"/>
          <ac:spMkLst>
            <pc:docMk/>
            <pc:sldMk cId="2667691545" sldId="264"/>
            <ac:spMk id="12" creationId="{A70246DC-688B-4DB7-B03F-35E46E87D983}"/>
          </ac:spMkLst>
        </pc:spChg>
        <pc:spChg chg="add mod">
          <ac:chgData name="Jodionisio" userId="37c75020f601973c" providerId="LiveId" clId="{53485E8F-05D0-4933-B656-9618BD2D7626}" dt="2022-06-04T15:33:49.812" v="118"/>
          <ac:spMkLst>
            <pc:docMk/>
            <pc:sldMk cId="2667691545" sldId="264"/>
            <ac:spMk id="13" creationId="{18B1D698-7F3B-9174-43CE-EB764B930811}"/>
          </ac:spMkLst>
        </pc:spChg>
        <pc:spChg chg="mod">
          <ac:chgData name="Jodionisio" userId="37c75020f601973c" providerId="LiveId" clId="{53485E8F-05D0-4933-B656-9618BD2D7626}" dt="2022-06-04T15:27:16.704" v="31" actId="27636"/>
          <ac:spMkLst>
            <pc:docMk/>
            <pc:sldMk cId="2667691545" sldId="264"/>
            <ac:spMk id="15" creationId="{09322590-479D-BF42-8D4E-909F8CC3367F}"/>
          </ac:spMkLst>
        </pc:spChg>
      </pc:sldChg>
      <pc:sldChg chg="addSp delSp modSp mod">
        <pc:chgData name="Jodionisio" userId="37c75020f601973c" providerId="LiveId" clId="{53485E8F-05D0-4933-B656-9618BD2D7626}" dt="2022-06-04T16:30:36.898" v="515"/>
        <pc:sldMkLst>
          <pc:docMk/>
          <pc:sldMk cId="137432144" sldId="266"/>
        </pc:sldMkLst>
        <pc:spChg chg="del">
          <ac:chgData name="Jodionisio" userId="37c75020f601973c" providerId="LiveId" clId="{53485E8F-05D0-4933-B656-9618BD2D7626}" dt="2022-06-04T16:30:27.508" v="514" actId="478"/>
          <ac:spMkLst>
            <pc:docMk/>
            <pc:sldMk cId="137432144" sldId="266"/>
            <ac:spMk id="8" creationId="{98C6878B-5E93-F341-AC77-2423C100D7C5}"/>
          </ac:spMkLst>
        </pc:spChg>
        <pc:spChg chg="add mod">
          <ac:chgData name="Jodionisio" userId="37c75020f601973c" providerId="LiveId" clId="{53485E8F-05D0-4933-B656-9618BD2D7626}" dt="2022-06-04T16:30:24.099" v="513"/>
          <ac:spMkLst>
            <pc:docMk/>
            <pc:sldMk cId="137432144" sldId="266"/>
            <ac:spMk id="9" creationId="{9B8CB6F8-A750-AF37-2CA7-CD45C8E72603}"/>
          </ac:spMkLst>
        </pc:spChg>
        <pc:spChg chg="add mod">
          <ac:chgData name="Jodionisio" userId="37c75020f601973c" providerId="LiveId" clId="{53485E8F-05D0-4933-B656-9618BD2D7626}" dt="2022-06-04T16:30:36.898" v="515"/>
          <ac:spMkLst>
            <pc:docMk/>
            <pc:sldMk cId="137432144" sldId="266"/>
            <ac:spMk id="10" creationId="{2FA2783D-E968-E51B-7A29-CB6CEB837509}"/>
          </ac:spMkLst>
        </pc:spChg>
        <pc:spChg chg="mod">
          <ac:chgData name="Jodionisio" userId="37c75020f601973c" providerId="LiveId" clId="{53485E8F-05D0-4933-B656-9618BD2D7626}" dt="2022-06-04T15:25:28.269" v="14" actId="20577"/>
          <ac:spMkLst>
            <pc:docMk/>
            <pc:sldMk cId="137432144" sldId="266"/>
            <ac:spMk id="12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14" v="34" actId="27636"/>
          <ac:spMkLst>
            <pc:docMk/>
            <pc:sldMk cId="137432144" sldId="266"/>
            <ac:spMk id="15" creationId="{5EE5E829-4A87-BE4D-AA40-C36B52C6C549}"/>
          </ac:spMkLst>
        </pc:spChg>
      </pc:sldChg>
      <pc:sldChg chg="addSp delSp modSp mod">
        <pc:chgData name="Jodionisio" userId="37c75020f601973c" providerId="LiveId" clId="{53485E8F-05D0-4933-B656-9618BD2D7626}" dt="2022-06-04T16:29:46.112" v="512" actId="20577"/>
        <pc:sldMkLst>
          <pc:docMk/>
          <pc:sldMk cId="2303796329" sldId="267"/>
        </pc:sldMkLst>
        <pc:spChg chg="del">
          <ac:chgData name="Jodionisio" userId="37c75020f601973c" providerId="LiveId" clId="{53485E8F-05D0-4933-B656-9618BD2D7626}" dt="2022-06-04T16:25:03.720" v="462" actId="478"/>
          <ac:spMkLst>
            <pc:docMk/>
            <pc:sldMk cId="2303796329" sldId="267"/>
            <ac:spMk id="8" creationId="{98C6878B-5E93-F341-AC77-2423C100D7C5}"/>
          </ac:spMkLst>
        </pc:spChg>
        <pc:spChg chg="add mod">
          <ac:chgData name="Jodionisio" userId="37c75020f601973c" providerId="LiveId" clId="{53485E8F-05D0-4933-B656-9618BD2D7626}" dt="2022-06-04T16:25:29.376" v="463"/>
          <ac:spMkLst>
            <pc:docMk/>
            <pc:sldMk cId="2303796329" sldId="267"/>
            <ac:spMk id="9" creationId="{8747043F-FE8D-ABF6-2349-584706D0463C}"/>
          </ac:spMkLst>
        </pc:spChg>
        <pc:spChg chg="add mod">
          <ac:chgData name="Jodionisio" userId="37c75020f601973c" providerId="LiveId" clId="{53485E8F-05D0-4933-B656-9618BD2D7626}" dt="2022-06-04T16:29:46.112" v="512" actId="20577"/>
          <ac:spMkLst>
            <pc:docMk/>
            <pc:sldMk cId="2303796329" sldId="267"/>
            <ac:spMk id="12" creationId="{5ABABB2B-7181-D2C7-55EA-E8D63934C508}"/>
          </ac:spMkLst>
        </pc:spChg>
        <pc:spChg chg="mod">
          <ac:chgData name="Jodionisio" userId="37c75020f601973c" providerId="LiveId" clId="{53485E8F-05D0-4933-B656-9618BD2D7626}" dt="2022-06-04T15:25:17.334" v="12" actId="20577"/>
          <ac:spMkLst>
            <pc:docMk/>
            <pc:sldMk cId="2303796329" sldId="267"/>
            <ac:spMk id="13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11" v="33" actId="27636"/>
          <ac:spMkLst>
            <pc:docMk/>
            <pc:sldMk cId="2303796329" sldId="267"/>
            <ac:spMk id="15" creationId="{D1A1DD5F-2265-2946-BAA4-7664D26BCF1F}"/>
          </ac:spMkLst>
        </pc:spChg>
        <pc:picChg chg="add mod">
          <ac:chgData name="Jodionisio" userId="37c75020f601973c" providerId="LiveId" clId="{53485E8F-05D0-4933-B656-9618BD2D7626}" dt="2022-06-04T16:26:42.411" v="466" actId="14100"/>
          <ac:picMkLst>
            <pc:docMk/>
            <pc:sldMk cId="2303796329" sldId="267"/>
            <ac:picMk id="3" creationId="{FBC8521D-5D53-4BF8-E39F-5ED40BF82A2B}"/>
          </ac:picMkLst>
        </pc:picChg>
        <pc:picChg chg="del mod">
          <ac:chgData name="Jodionisio" userId="37c75020f601973c" providerId="LiveId" clId="{53485E8F-05D0-4933-B656-9618BD2D7626}" dt="2022-06-04T16:25:00.927" v="461" actId="478"/>
          <ac:picMkLst>
            <pc:docMk/>
            <pc:sldMk cId="2303796329" sldId="267"/>
            <ac:picMk id="1026" creationId="{00000000-0000-0000-0000-000000000000}"/>
          </ac:picMkLst>
        </pc:picChg>
      </pc:sldChg>
      <pc:sldChg chg="addSp delSp modSp mod">
        <pc:chgData name="Jodionisio" userId="37c75020f601973c" providerId="LiveId" clId="{53485E8F-05D0-4933-B656-9618BD2D7626}" dt="2022-06-06T07:56:24.204" v="594" actId="20577"/>
        <pc:sldMkLst>
          <pc:docMk/>
          <pc:sldMk cId="2304378710" sldId="271"/>
        </pc:sldMkLst>
        <pc:spChg chg="del">
          <ac:chgData name="Jodionisio" userId="37c75020f601973c" providerId="LiveId" clId="{53485E8F-05D0-4933-B656-9618BD2D7626}" dt="2022-06-04T16:31:45.258" v="516" actId="478"/>
          <ac:spMkLst>
            <pc:docMk/>
            <pc:sldMk cId="2304378710" sldId="271"/>
            <ac:spMk id="8" creationId="{98C6878B-5E93-F341-AC77-2423C100D7C5}"/>
          </ac:spMkLst>
        </pc:spChg>
        <pc:spChg chg="add mod">
          <ac:chgData name="Jodionisio" userId="37c75020f601973c" providerId="LiveId" clId="{53485E8F-05D0-4933-B656-9618BD2D7626}" dt="2022-06-04T16:38:30.030" v="590" actId="20577"/>
          <ac:spMkLst>
            <pc:docMk/>
            <pc:sldMk cId="2304378710" sldId="271"/>
            <ac:spMk id="10" creationId="{7ABBE848-8C1E-0BFF-8EE0-A5B76D0308A5}"/>
          </ac:spMkLst>
        </pc:spChg>
        <pc:spChg chg="mod">
          <ac:chgData name="Jodionisio" userId="37c75020f601973c" providerId="LiveId" clId="{53485E8F-05D0-4933-B656-9618BD2D7626}" dt="2022-06-06T07:56:24.204" v="594" actId="20577"/>
          <ac:spMkLst>
            <pc:docMk/>
            <pc:sldMk cId="2304378710" sldId="271"/>
            <ac:spMk id="12" creationId="{B1222CC1-5A56-ED4F-96F7-BA05E71FBDB4}"/>
          </ac:spMkLst>
        </pc:spChg>
        <pc:spChg chg="add mod">
          <ac:chgData name="Jodionisio" userId="37c75020f601973c" providerId="LiveId" clId="{53485E8F-05D0-4933-B656-9618BD2D7626}" dt="2022-06-04T16:32:00.428" v="519"/>
          <ac:spMkLst>
            <pc:docMk/>
            <pc:sldMk cId="2304378710" sldId="271"/>
            <ac:spMk id="13" creationId="{03E9D541-A82A-5D63-F484-05ED635F1225}"/>
          </ac:spMkLst>
        </pc:spChg>
        <pc:spChg chg="mod">
          <ac:chgData name="Jodionisio" userId="37c75020f601973c" providerId="LiveId" clId="{53485E8F-05D0-4933-B656-9618BD2D7626}" dt="2022-06-04T15:27:16.717" v="35" actId="27636"/>
          <ac:spMkLst>
            <pc:docMk/>
            <pc:sldMk cId="2304378710" sldId="271"/>
            <ac:spMk id="15" creationId="{5EE5E829-4A87-BE4D-AA40-C36B52C6C549}"/>
          </ac:spMkLst>
        </pc:spChg>
        <pc:spChg chg="del mod">
          <ac:chgData name="Jodionisio" userId="37c75020f601973c" providerId="LiveId" clId="{53485E8F-05D0-4933-B656-9618BD2D7626}" dt="2022-06-04T16:31:59.631" v="518" actId="478"/>
          <ac:spMkLst>
            <pc:docMk/>
            <pc:sldMk cId="2304378710" sldId="271"/>
            <ac:spMk id="16" creationId="{7BEAC418-ECB8-9F48-BE87-25E2BD3D79F4}"/>
          </ac:spMkLst>
        </pc:spChg>
        <pc:picChg chg="add del mod">
          <ac:chgData name="Jodionisio" userId="37c75020f601973c" providerId="LiveId" clId="{53485E8F-05D0-4933-B656-9618BD2D7626}" dt="2022-06-04T16:36:32.845" v="567" actId="478"/>
          <ac:picMkLst>
            <pc:docMk/>
            <pc:sldMk cId="2304378710" sldId="271"/>
            <ac:picMk id="3" creationId="{6B324F28-CFB9-0E53-7C5C-66B7D57C6D86}"/>
          </ac:picMkLst>
        </pc:picChg>
        <pc:picChg chg="add mod">
          <ac:chgData name="Jodionisio" userId="37c75020f601973c" providerId="LiveId" clId="{53485E8F-05D0-4933-B656-9618BD2D7626}" dt="2022-06-04T16:37:54.215" v="578" actId="14100"/>
          <ac:picMkLst>
            <pc:docMk/>
            <pc:sldMk cId="2304378710" sldId="271"/>
            <ac:picMk id="5" creationId="{365322E8-32E4-AC1D-B186-5151FD0823CA}"/>
          </ac:picMkLst>
        </pc:picChg>
        <pc:picChg chg="del">
          <ac:chgData name="Jodionisio" userId="37c75020f601973c" providerId="LiveId" clId="{53485E8F-05D0-4933-B656-9618BD2D7626}" dt="2022-06-04T16:35:38.431" v="559" actId="478"/>
          <ac:picMkLst>
            <pc:docMk/>
            <pc:sldMk cId="2304378710" sldId="271"/>
            <ac:picMk id="1026" creationId="{00000000-0000-0000-0000-000000000000}"/>
          </ac:picMkLst>
        </pc:picChg>
        <pc:picChg chg="del">
          <ac:chgData name="Jodionisio" userId="37c75020f601973c" providerId="LiveId" clId="{53485E8F-05D0-4933-B656-9618BD2D7626}" dt="2022-06-04T16:35:37.164" v="558" actId="478"/>
          <ac:picMkLst>
            <pc:docMk/>
            <pc:sldMk cId="2304378710" sldId="271"/>
            <ac:picMk id="1027" creationId="{00000000-0000-0000-0000-000000000000}"/>
          </ac:picMkLst>
        </pc:picChg>
      </pc:sldChg>
      <pc:sldChg chg="modSp mod">
        <pc:chgData name="Jodionisio" userId="37c75020f601973c" providerId="LiveId" clId="{53485E8F-05D0-4933-B656-9618BD2D7626}" dt="2022-06-04T15:27:16.722" v="37" actId="27636"/>
        <pc:sldMkLst>
          <pc:docMk/>
          <pc:sldMk cId="410408428" sldId="274"/>
        </pc:sldMkLst>
        <pc:spChg chg="mod">
          <ac:chgData name="Jodionisio" userId="37c75020f601973c" providerId="LiveId" clId="{53485E8F-05D0-4933-B656-9618BD2D7626}" dt="2022-06-04T15:25:50.055" v="18" actId="20577"/>
          <ac:spMkLst>
            <pc:docMk/>
            <pc:sldMk cId="410408428" sldId="274"/>
            <ac:spMk id="10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22" v="37" actId="27636"/>
          <ac:spMkLst>
            <pc:docMk/>
            <pc:sldMk cId="410408428" sldId="274"/>
            <ac:spMk id="15" creationId="{5EE5E829-4A87-BE4D-AA40-C36B52C6C549}"/>
          </ac:spMkLst>
        </pc:spChg>
      </pc:sldChg>
      <pc:sldChg chg="modSp mod">
        <pc:chgData name="Jodionisio" userId="37c75020f601973c" providerId="LiveId" clId="{53485E8F-05D0-4933-B656-9618BD2D7626}" dt="2022-06-08T20:05:05.427" v="623" actId="6549"/>
        <pc:sldMkLst>
          <pc:docMk/>
          <pc:sldMk cId="3898280409" sldId="275"/>
        </pc:sldMkLst>
        <pc:spChg chg="mod">
          <ac:chgData name="Jodionisio" userId="37c75020f601973c" providerId="LiveId" clId="{53485E8F-05D0-4933-B656-9618BD2D7626}" dt="2022-06-08T20:05:05.427" v="623" actId="6549"/>
          <ac:spMkLst>
            <pc:docMk/>
            <pc:sldMk cId="3898280409" sldId="275"/>
            <ac:spMk id="8" creationId="{98C6878B-5E93-F341-AC77-2423C100D7C5}"/>
          </ac:spMkLst>
        </pc:spChg>
        <pc:spChg chg="mod">
          <ac:chgData name="Jodionisio" userId="37c75020f601973c" providerId="LiveId" clId="{53485E8F-05D0-4933-B656-9618BD2D7626}" dt="2022-06-04T15:26:12.002" v="20" actId="20577"/>
          <ac:spMkLst>
            <pc:docMk/>
            <pc:sldMk cId="3898280409" sldId="275"/>
            <ac:spMk id="10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29" v="38" actId="27636"/>
          <ac:spMkLst>
            <pc:docMk/>
            <pc:sldMk cId="3898280409" sldId="275"/>
            <ac:spMk id="16" creationId="{069A5CC6-F1B7-A549-B9B3-8C107A825F25}"/>
          </ac:spMkLst>
        </pc:spChg>
        <pc:picChg chg="mod">
          <ac:chgData name="Jodionisio" userId="37c75020f601973c" providerId="LiveId" clId="{53485E8F-05D0-4933-B656-9618BD2D7626}" dt="2022-06-08T20:01:34.286" v="598" actId="14100"/>
          <ac:picMkLst>
            <pc:docMk/>
            <pc:sldMk cId="3898280409" sldId="275"/>
            <ac:picMk id="3" creationId="{3A427AA6-C2A7-8E77-BFB3-D39D79741B8A}"/>
          </ac:picMkLst>
        </pc:picChg>
        <pc:picChg chg="mod">
          <ac:chgData name="Jodionisio" userId="37c75020f601973c" providerId="LiveId" clId="{53485E8F-05D0-4933-B656-9618BD2D7626}" dt="2022-06-08T20:02:00.875" v="602" actId="14100"/>
          <ac:picMkLst>
            <pc:docMk/>
            <pc:sldMk cId="3898280409" sldId="275"/>
            <ac:picMk id="4" creationId="{85110EFB-FC18-06CF-17A6-C3F1CCE81335}"/>
          </ac:picMkLst>
        </pc:picChg>
        <pc:picChg chg="mod">
          <ac:chgData name="Jodionisio" userId="37c75020f601973c" providerId="LiveId" clId="{53485E8F-05D0-4933-B656-9618BD2D7626}" dt="2022-06-08T20:02:57.435" v="607" actId="14100"/>
          <ac:picMkLst>
            <pc:docMk/>
            <pc:sldMk cId="3898280409" sldId="275"/>
            <ac:picMk id="5" creationId="{A581E9C9-6FB9-EA75-C2DF-39A7A2182CB1}"/>
          </ac:picMkLst>
        </pc:picChg>
        <pc:picChg chg="mod">
          <ac:chgData name="Jodionisio" userId="37c75020f601973c" providerId="LiveId" clId="{53485E8F-05D0-4933-B656-9618BD2D7626}" dt="2022-06-08T20:03:13.775" v="609" actId="14100"/>
          <ac:picMkLst>
            <pc:docMk/>
            <pc:sldMk cId="3898280409" sldId="275"/>
            <ac:picMk id="7" creationId="{B1D442D3-1231-C987-7CE3-C76A488FBFF3}"/>
          </ac:picMkLst>
        </pc:picChg>
      </pc:sldChg>
      <pc:sldChg chg="modSp mod">
        <pc:chgData name="Jodionisio" userId="37c75020f601973c" providerId="LiveId" clId="{53485E8F-05D0-4933-B656-9618BD2D7626}" dt="2022-06-04T15:27:16.732" v="39" actId="27636"/>
        <pc:sldMkLst>
          <pc:docMk/>
          <pc:sldMk cId="964116800" sldId="276"/>
        </pc:sldMkLst>
        <pc:spChg chg="mod">
          <ac:chgData name="Jodionisio" userId="37c75020f601973c" providerId="LiveId" clId="{53485E8F-05D0-4933-B656-9618BD2D7626}" dt="2022-06-04T15:26:20.858" v="22" actId="20577"/>
          <ac:spMkLst>
            <pc:docMk/>
            <pc:sldMk cId="964116800" sldId="276"/>
            <ac:spMk id="10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32" v="39" actId="27636"/>
          <ac:spMkLst>
            <pc:docMk/>
            <pc:sldMk cId="964116800" sldId="276"/>
            <ac:spMk id="16" creationId="{069A5CC6-F1B7-A549-B9B3-8C107A825F25}"/>
          </ac:spMkLst>
        </pc:spChg>
      </pc:sldChg>
      <pc:sldChg chg="modSp mod">
        <pc:chgData name="Jodionisio" userId="37c75020f601973c" providerId="LiveId" clId="{53485E8F-05D0-4933-B656-9618BD2D7626}" dt="2022-06-08T20:54:23.045" v="865" actId="20577"/>
        <pc:sldMkLst>
          <pc:docMk/>
          <pc:sldMk cId="871287277" sldId="279"/>
        </pc:sldMkLst>
        <pc:spChg chg="mod">
          <ac:chgData name="Jodionisio" userId="37c75020f601973c" providerId="LiveId" clId="{53485E8F-05D0-4933-B656-9618BD2D7626}" dt="2022-06-08T20:54:23.045" v="865" actId="20577"/>
          <ac:spMkLst>
            <pc:docMk/>
            <pc:sldMk cId="871287277" sldId="279"/>
            <ac:spMk id="8" creationId="{98C6878B-5E93-F341-AC77-2423C100D7C5}"/>
          </ac:spMkLst>
        </pc:spChg>
        <pc:spChg chg="mod">
          <ac:chgData name="Jodionisio" userId="37c75020f601973c" providerId="LiveId" clId="{53485E8F-05D0-4933-B656-9618BD2D7626}" dt="2022-06-08T20:43:01.971" v="721" actId="1076"/>
          <ac:spMkLst>
            <pc:docMk/>
            <pc:sldMk cId="871287277" sldId="279"/>
            <ac:spMk id="12" creationId="{98C6878B-5E93-F341-AC77-2423C100D7C5}"/>
          </ac:spMkLst>
        </pc:spChg>
        <pc:spChg chg="mod">
          <ac:chgData name="Jodionisio" userId="37c75020f601973c" providerId="LiveId" clId="{53485E8F-05D0-4933-B656-9618BD2D7626}" dt="2022-06-04T15:26:26.223" v="24" actId="20577"/>
          <ac:spMkLst>
            <pc:docMk/>
            <pc:sldMk cId="871287277" sldId="279"/>
            <ac:spMk id="14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35" v="40" actId="27636"/>
          <ac:spMkLst>
            <pc:docMk/>
            <pc:sldMk cId="871287277" sldId="279"/>
            <ac:spMk id="15" creationId="{8123CB26-77A6-0847-9E7E-0D226A3E799F}"/>
          </ac:spMkLst>
        </pc:spChg>
      </pc:sldChg>
      <pc:sldChg chg="addSp delSp modSp mod">
        <pc:chgData name="Jodionisio" userId="37c75020f601973c" providerId="LiveId" clId="{53485E8F-05D0-4933-B656-9618BD2D7626}" dt="2022-06-04T16:38:52.684" v="592"/>
        <pc:sldMkLst>
          <pc:docMk/>
          <pc:sldMk cId="3925378656" sldId="280"/>
        </pc:sldMkLst>
        <pc:spChg chg="add mod">
          <ac:chgData name="Jodionisio" userId="37c75020f601973c" providerId="LiveId" clId="{53485E8F-05D0-4933-B656-9618BD2D7626}" dt="2022-06-04T16:38:52.684" v="592"/>
          <ac:spMkLst>
            <pc:docMk/>
            <pc:sldMk cId="3925378656" sldId="280"/>
            <ac:spMk id="9" creationId="{7D145AB1-F2CA-34F9-2819-3E5E30EF7AD0}"/>
          </ac:spMkLst>
        </pc:spChg>
        <pc:spChg chg="mod">
          <ac:chgData name="Jodionisio" userId="37c75020f601973c" providerId="LiveId" clId="{53485E8F-05D0-4933-B656-9618BD2D7626}" dt="2022-06-04T15:25:40.223" v="16" actId="20577"/>
          <ac:spMkLst>
            <pc:docMk/>
            <pc:sldMk cId="3925378656" sldId="280"/>
            <ac:spMk id="10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19" v="36" actId="27636"/>
          <ac:spMkLst>
            <pc:docMk/>
            <pc:sldMk cId="3925378656" sldId="280"/>
            <ac:spMk id="16" creationId="{069A5CC6-F1B7-A549-B9B3-8C107A825F25}"/>
          </ac:spMkLst>
        </pc:spChg>
        <pc:spChg chg="del">
          <ac:chgData name="Jodionisio" userId="37c75020f601973c" providerId="LiveId" clId="{53485E8F-05D0-4933-B656-9618BD2D7626}" dt="2022-06-04T16:38:51.536" v="591" actId="478"/>
          <ac:spMkLst>
            <pc:docMk/>
            <pc:sldMk cId="3925378656" sldId="280"/>
            <ac:spMk id="17" creationId="{E18E32C2-9443-1B4A-943F-DE250EF90696}"/>
          </ac:spMkLst>
        </pc:spChg>
      </pc:sldChg>
      <pc:sldChg chg="modSp mod">
        <pc:chgData name="Jodionisio" userId="37c75020f601973c" providerId="LiveId" clId="{53485E8F-05D0-4933-B656-9618BD2D7626}" dt="2022-06-08T20:40:30.930" v="636" actId="1076"/>
        <pc:sldMkLst>
          <pc:docMk/>
          <pc:sldMk cId="3824246192" sldId="282"/>
        </pc:sldMkLst>
        <pc:spChg chg="mod">
          <ac:chgData name="Jodionisio" userId="37c75020f601973c" providerId="LiveId" clId="{53485E8F-05D0-4933-B656-9618BD2D7626}" dt="2022-06-08T20:40:30.930" v="636" actId="1076"/>
          <ac:spMkLst>
            <pc:docMk/>
            <pc:sldMk cId="3824246192" sldId="282"/>
            <ac:spMk id="2" creationId="{00000000-0000-0000-0000-000000000000}"/>
          </ac:spMkLst>
        </pc:spChg>
        <pc:spChg chg="mod">
          <ac:chgData name="Jodionisio" userId="37c75020f601973c" providerId="LiveId" clId="{53485E8F-05D0-4933-B656-9618BD2D7626}" dt="2022-06-08T20:40:17.565" v="634" actId="20577"/>
          <ac:spMkLst>
            <pc:docMk/>
            <pc:sldMk cId="3824246192" sldId="282"/>
            <ac:spMk id="8" creationId="{98C6878B-5E93-F341-AC77-2423C100D7C5}"/>
          </ac:spMkLst>
        </pc:spChg>
        <pc:spChg chg="mod">
          <ac:chgData name="Jodionisio" userId="37c75020f601973c" providerId="LiveId" clId="{53485E8F-05D0-4933-B656-9618BD2D7626}" dt="2022-06-08T20:40:28.022" v="635" actId="1076"/>
          <ac:spMkLst>
            <pc:docMk/>
            <pc:sldMk cId="3824246192" sldId="282"/>
            <ac:spMk id="10" creationId="{8123CB26-77A6-0847-9E7E-0D226A3E799F}"/>
          </ac:spMkLst>
        </pc:spChg>
        <pc:spChg chg="mod">
          <ac:chgData name="Jodionisio" userId="37c75020f601973c" providerId="LiveId" clId="{53485E8F-05D0-4933-B656-9618BD2D7626}" dt="2022-06-04T15:26:35.586" v="26" actId="20577"/>
          <ac:spMkLst>
            <pc:docMk/>
            <pc:sldMk cId="3824246192" sldId="282"/>
            <ac:spMk id="14" creationId="{B1222CC1-5A56-ED4F-96F7-BA05E71FBDB4}"/>
          </ac:spMkLst>
        </pc:spChg>
        <pc:spChg chg="mod">
          <ac:chgData name="Jodionisio" userId="37c75020f601973c" providerId="LiveId" clId="{53485E8F-05D0-4933-B656-9618BD2D7626}" dt="2022-06-04T15:27:16.742" v="42" actId="27636"/>
          <ac:spMkLst>
            <pc:docMk/>
            <pc:sldMk cId="3824246192" sldId="282"/>
            <ac:spMk id="15" creationId="{8123CB26-77A6-0847-9E7E-0D226A3E799F}"/>
          </ac:spMkLst>
        </pc:spChg>
      </pc:sldChg>
      <pc:sldChg chg="addSp delSp modSp add mod">
        <pc:chgData name="Jodionisio" userId="37c75020f601973c" providerId="LiveId" clId="{53485E8F-05D0-4933-B656-9618BD2D7626}" dt="2022-06-04T15:38:56.776" v="247" actId="14100"/>
        <pc:sldMkLst>
          <pc:docMk/>
          <pc:sldMk cId="426029912" sldId="283"/>
        </pc:sldMkLst>
        <pc:spChg chg="del">
          <ac:chgData name="Jodionisio" userId="37c75020f601973c" providerId="LiveId" clId="{53485E8F-05D0-4933-B656-9618BD2D7626}" dt="2022-06-04T15:35:04.679" v="124" actId="478"/>
          <ac:spMkLst>
            <pc:docMk/>
            <pc:sldMk cId="426029912" sldId="283"/>
            <ac:spMk id="12" creationId="{A70246DC-688B-4DB7-B03F-35E46E87D983}"/>
          </ac:spMkLst>
        </pc:spChg>
        <pc:spChg chg="del">
          <ac:chgData name="Jodionisio" userId="37c75020f601973c" providerId="LiveId" clId="{53485E8F-05D0-4933-B656-9618BD2D7626}" dt="2022-06-04T15:35:02.224" v="123" actId="478"/>
          <ac:spMkLst>
            <pc:docMk/>
            <pc:sldMk cId="426029912" sldId="283"/>
            <ac:spMk id="13" creationId="{18B1D698-7F3B-9174-43CE-EB764B930811}"/>
          </ac:spMkLst>
        </pc:spChg>
        <pc:spChg chg="mod">
          <ac:chgData name="Jodionisio" userId="37c75020f601973c" providerId="LiveId" clId="{53485E8F-05D0-4933-B656-9618BD2D7626}" dt="2022-06-04T15:34:57.710" v="122" actId="20577"/>
          <ac:spMkLst>
            <pc:docMk/>
            <pc:sldMk cId="426029912" sldId="283"/>
            <ac:spMk id="15" creationId="{09322590-479D-BF42-8D4E-909F8CC3367F}"/>
          </ac:spMkLst>
        </pc:spChg>
        <pc:graphicFrameChg chg="add mod modGraphic">
          <ac:chgData name="Jodionisio" userId="37c75020f601973c" providerId="LiveId" clId="{53485E8F-05D0-4933-B656-9618BD2D7626}" dt="2022-06-04T15:38:56.776" v="247" actId="14100"/>
          <ac:graphicFrameMkLst>
            <pc:docMk/>
            <pc:sldMk cId="426029912" sldId="283"/>
            <ac:graphicFrameMk id="14" creationId="{1F8E7BCF-98B5-B100-997C-546F2DB02E68}"/>
          </ac:graphicFrameMkLst>
        </pc:graphicFrameChg>
        <pc:picChg chg="del">
          <ac:chgData name="Jodionisio" userId="37c75020f601973c" providerId="LiveId" clId="{53485E8F-05D0-4933-B656-9618BD2D7626}" dt="2022-06-04T15:35:18.972" v="126" actId="478"/>
          <ac:picMkLst>
            <pc:docMk/>
            <pc:sldMk cId="426029912" sldId="283"/>
            <ac:picMk id="2" creationId="{0AA56299-6EE6-7F41-948F-884B3199B564}"/>
          </ac:picMkLst>
        </pc:picChg>
        <pc:picChg chg="add mod">
          <ac:chgData name="Jodionisio" userId="37c75020f601973c" providerId="LiveId" clId="{53485E8F-05D0-4933-B656-9618BD2D7626}" dt="2022-06-04T15:35:20.110" v="127"/>
          <ac:picMkLst>
            <pc:docMk/>
            <pc:sldMk cId="426029912" sldId="283"/>
            <ac:picMk id="16" creationId="{1E701C2F-40E0-23AD-02C4-282175C3FE5F}"/>
          </ac:picMkLst>
        </pc:picChg>
      </pc:sldChg>
      <pc:sldChg chg="modSp mod">
        <pc:chgData name="Jodionisio" userId="37c75020f601973c" providerId="LiveId" clId="{53485E8F-05D0-4933-B656-9618BD2D7626}" dt="2022-06-08T20:54:09.907" v="861" actId="20577"/>
        <pc:sldMkLst>
          <pc:docMk/>
          <pc:sldMk cId="651820096" sldId="284"/>
        </pc:sldMkLst>
        <pc:spChg chg="mod">
          <ac:chgData name="Jodionisio" userId="37c75020f601973c" providerId="LiveId" clId="{53485E8F-05D0-4933-B656-9618BD2D7626}" dt="2022-06-08T20:54:09.907" v="861" actId="20577"/>
          <ac:spMkLst>
            <pc:docMk/>
            <pc:sldMk cId="651820096" sldId="284"/>
            <ac:spMk id="8" creationId="{98C6878B-5E93-F341-AC77-2423C100D7C5}"/>
          </ac:spMkLst>
        </pc:spChg>
      </pc:sldChg>
    </pc:docChg>
  </pc:docChgLst>
  <pc:docChgLst>
    <pc:chgData name="Utilizador Convidado" providerId="Windows Live" clId="Web-{EE618D76-132E-4AEC-A606-01A99C02EBF6}"/>
    <pc:docChg chg="addSld modSld">
      <pc:chgData name="Utilizador Convidado" userId="" providerId="Windows Live" clId="Web-{EE618D76-132E-4AEC-A606-01A99C02EBF6}" dt="2022-06-08T20:22:36.461" v="496" actId="20577"/>
      <pc:docMkLst>
        <pc:docMk/>
      </pc:docMkLst>
      <pc:sldChg chg="modSp">
        <pc:chgData name="Utilizador Convidado" userId="" providerId="Windows Live" clId="Web-{EE618D76-132E-4AEC-A606-01A99C02EBF6}" dt="2022-06-08T20:22:36.461" v="496" actId="20577"/>
        <pc:sldMkLst>
          <pc:docMk/>
          <pc:sldMk cId="3898280409" sldId="275"/>
        </pc:sldMkLst>
        <pc:spChg chg="mod">
          <ac:chgData name="Utilizador Convidado" userId="" providerId="Windows Live" clId="Web-{EE618D76-132E-4AEC-A606-01A99C02EBF6}" dt="2022-06-08T20:22:36.461" v="496" actId="20577"/>
          <ac:spMkLst>
            <pc:docMk/>
            <pc:sldMk cId="3898280409" sldId="275"/>
            <ac:spMk id="8" creationId="{98C6878B-5E93-F341-AC77-2423C100D7C5}"/>
          </ac:spMkLst>
        </pc:spChg>
      </pc:sldChg>
      <pc:sldChg chg="addSp delSp modSp add replId">
        <pc:chgData name="Utilizador Convidado" userId="" providerId="Windows Live" clId="Web-{EE618D76-132E-4AEC-A606-01A99C02EBF6}" dt="2022-06-08T20:21:51.866" v="494" actId="20577"/>
        <pc:sldMkLst>
          <pc:docMk/>
          <pc:sldMk cId="651820096" sldId="284"/>
        </pc:sldMkLst>
        <pc:spChg chg="mod">
          <ac:chgData name="Utilizador Convidado" userId="" providerId="Windows Live" clId="Web-{EE618D76-132E-4AEC-A606-01A99C02EBF6}" dt="2022-06-08T20:21:51.866" v="494" actId="20577"/>
          <ac:spMkLst>
            <pc:docMk/>
            <pc:sldMk cId="651820096" sldId="284"/>
            <ac:spMk id="8" creationId="{98C6878B-5E93-F341-AC77-2423C100D7C5}"/>
          </ac:spMkLst>
        </pc:spChg>
        <pc:spChg chg="add mod">
          <ac:chgData name="Utilizador Convidado" userId="" providerId="Windows Live" clId="Web-{EE618D76-132E-4AEC-A606-01A99C02EBF6}" dt="2022-06-08T19:31:47.740" v="339"/>
          <ac:spMkLst>
            <pc:docMk/>
            <pc:sldMk cId="651820096" sldId="284"/>
            <ac:spMk id="13" creationId="{F59AEA63-3860-C1C9-7CD5-A0CEBC9ED356}"/>
          </ac:spMkLst>
        </pc:spChg>
        <pc:spChg chg="add mod">
          <ac:chgData name="Utilizador Convidado" userId="" providerId="Windows Live" clId="Web-{EE618D76-132E-4AEC-A606-01A99C02EBF6}" dt="2022-06-08T19:28:58.314" v="309" actId="14100"/>
          <ac:spMkLst>
            <pc:docMk/>
            <pc:sldMk cId="651820096" sldId="284"/>
            <ac:spMk id="14" creationId="{BB99BCFA-F385-FAFC-76D9-5785B51D8006}"/>
          </ac:spMkLst>
        </pc:spChg>
        <pc:spChg chg="mod">
          <ac:chgData name="Utilizador Convidado" userId="" providerId="Windows Live" clId="Web-{EE618D76-132E-4AEC-A606-01A99C02EBF6}" dt="2022-06-08T19:31:09.739" v="336" actId="20577"/>
          <ac:spMkLst>
            <pc:docMk/>
            <pc:sldMk cId="651820096" sldId="284"/>
            <ac:spMk id="16" creationId="{069A5CC6-F1B7-A549-B9B3-8C107A825F25}"/>
          </ac:spMkLst>
        </pc:spChg>
        <pc:spChg chg="add mod">
          <ac:chgData name="Utilizador Convidado" userId="" providerId="Windows Live" clId="Web-{EE618D76-132E-4AEC-A606-01A99C02EBF6}" dt="2022-06-08T19:30:39.676" v="334" actId="1076"/>
          <ac:spMkLst>
            <pc:docMk/>
            <pc:sldMk cId="651820096" sldId="284"/>
            <ac:spMk id="17" creationId="{94A35A99-BB03-F6CC-155C-EDE843AE10AB}"/>
          </ac:spMkLst>
        </pc:spChg>
        <pc:grpChg chg="add mod">
          <ac:chgData name="Utilizador Convidado" userId="" providerId="Windows Live" clId="Web-{EE618D76-132E-4AEC-A606-01A99C02EBF6}" dt="2022-06-08T19:30:27.223" v="331" actId="1076"/>
          <ac:grpSpMkLst>
            <pc:docMk/>
            <pc:sldMk cId="651820096" sldId="284"/>
            <ac:grpSpMk id="15" creationId="{422A4547-843C-FE60-D67E-5107BDED1421}"/>
          </ac:grpSpMkLst>
        </pc:grpChg>
        <pc:grpChg chg="del">
          <ac:chgData name="Utilizador Convidado" userId="" providerId="Windows Live" clId="Web-{EE618D76-132E-4AEC-A606-01A99C02EBF6}" dt="2022-06-08T19:19:47.676" v="180"/>
          <ac:grpSpMkLst>
            <pc:docMk/>
            <pc:sldMk cId="651820096" sldId="284"/>
            <ac:grpSpMk id="23" creationId="{D96EAFB2-27BA-2AD8-9E05-E36F58D89201}"/>
          </ac:grpSpMkLst>
        </pc:grpChg>
        <pc:grpChg chg="del">
          <ac:chgData name="Utilizador Convidado" userId="" providerId="Windows Live" clId="Web-{EE618D76-132E-4AEC-A606-01A99C02EBF6}" dt="2022-06-08T19:19:44.160" v="177"/>
          <ac:grpSpMkLst>
            <pc:docMk/>
            <pc:sldMk cId="651820096" sldId="284"/>
            <ac:grpSpMk id="28" creationId="{D05D4EC8-CA77-0652-A38E-878A8042DC92}"/>
          </ac:grpSpMkLst>
        </pc:grpChg>
        <pc:grpChg chg="del">
          <ac:chgData name="Utilizador Convidado" userId="" providerId="Windows Live" clId="Web-{EE618D76-132E-4AEC-A606-01A99C02EBF6}" dt="2022-06-08T19:19:45.176" v="178"/>
          <ac:grpSpMkLst>
            <pc:docMk/>
            <pc:sldMk cId="651820096" sldId="284"/>
            <ac:grpSpMk id="30" creationId="{FB765589-D784-A742-960E-E2AD116D8DDE}"/>
          </ac:grpSpMkLst>
        </pc:grpChg>
        <pc:picChg chg="add mod">
          <ac:chgData name="Utilizador Convidado" userId="" providerId="Windows Live" clId="Web-{EE618D76-132E-4AEC-A606-01A99C02EBF6}" dt="2022-06-08T19:29:22.518" v="317" actId="1076"/>
          <ac:picMkLst>
            <pc:docMk/>
            <pc:sldMk cId="651820096" sldId="284"/>
            <ac:picMk id="2" creationId="{78A3EBA8-3C87-3FEA-1B9F-DC6E01014087}"/>
          </ac:picMkLst>
        </pc:picChg>
        <pc:picChg chg="del">
          <ac:chgData name="Utilizador Convidado" userId="" providerId="Windows Live" clId="Web-{EE618D76-132E-4AEC-A606-01A99C02EBF6}" dt="2022-06-08T19:19:46.863" v="179"/>
          <ac:picMkLst>
            <pc:docMk/>
            <pc:sldMk cId="651820096" sldId="284"/>
            <ac:picMk id="3" creationId="{3A427AA6-C2A7-8E77-BFB3-D39D79741B8A}"/>
          </ac:picMkLst>
        </pc:picChg>
        <pc:picChg chg="del">
          <ac:chgData name="Utilizador Convidado" userId="" providerId="Windows Live" clId="Web-{EE618D76-132E-4AEC-A606-01A99C02EBF6}" dt="2022-06-08T19:19:42.722" v="174"/>
          <ac:picMkLst>
            <pc:docMk/>
            <pc:sldMk cId="651820096" sldId="284"/>
            <ac:picMk id="4" creationId="{85110EFB-FC18-06CF-17A6-C3F1CCE81335}"/>
          </ac:picMkLst>
        </pc:picChg>
        <pc:picChg chg="del">
          <ac:chgData name="Utilizador Convidado" userId="" providerId="Windows Live" clId="Web-{EE618D76-132E-4AEC-A606-01A99C02EBF6}" dt="2022-06-08T19:19:43.191" v="175"/>
          <ac:picMkLst>
            <pc:docMk/>
            <pc:sldMk cId="651820096" sldId="284"/>
            <ac:picMk id="5" creationId="{A581E9C9-6FB9-EA75-C2DF-39A7A2182CB1}"/>
          </ac:picMkLst>
        </pc:picChg>
        <pc:picChg chg="del">
          <ac:chgData name="Utilizador Convidado" userId="" providerId="Windows Live" clId="Web-{EE618D76-132E-4AEC-A606-01A99C02EBF6}" dt="2022-06-08T19:19:43.644" v="176"/>
          <ac:picMkLst>
            <pc:docMk/>
            <pc:sldMk cId="651820096" sldId="284"/>
            <ac:picMk id="7" creationId="{B1D442D3-1231-C987-7CE3-C76A488FBFF3}"/>
          </ac:picMkLst>
        </pc:picChg>
        <pc:picChg chg="add mod">
          <ac:chgData name="Utilizador Convidado" userId="" providerId="Windows Live" clId="Web-{EE618D76-132E-4AEC-A606-01A99C02EBF6}" dt="2022-06-08T19:29:42.065" v="320" actId="1076"/>
          <ac:picMkLst>
            <pc:docMk/>
            <pc:sldMk cId="651820096" sldId="284"/>
            <ac:picMk id="9" creationId="{55A228CD-B92F-4314-7075-34440E4B2DF8}"/>
          </ac:picMkLst>
        </pc:picChg>
        <pc:picChg chg="add mod">
          <ac:chgData name="Utilizador Convidado" userId="" providerId="Windows Live" clId="Web-{EE618D76-132E-4AEC-A606-01A99C02EBF6}" dt="2022-06-08T19:28:49.142" v="307" actId="1076"/>
          <ac:picMkLst>
            <pc:docMk/>
            <pc:sldMk cId="651820096" sldId="284"/>
            <ac:picMk id="12" creationId="{4AA9DFF2-2160-61C9-5D35-21D6AA3BFBAF}"/>
          </ac:picMkLst>
        </pc:picChg>
      </pc:sldChg>
    </pc:docChg>
  </pc:docChgLst>
  <pc:docChgLst>
    <pc:chgData name="Utilizador Convidado" providerId="Windows Live" clId="Web-{7D1CBD79-44BB-4C2B-8FDF-7AD8F6274BDF}"/>
    <pc:docChg chg="modSld">
      <pc:chgData name="Utilizador Convidado" userId="" providerId="Windows Live" clId="Web-{7D1CBD79-44BB-4C2B-8FDF-7AD8F6274BDF}" dt="2022-06-08T21:18:14.983" v="110" actId="20577"/>
      <pc:docMkLst>
        <pc:docMk/>
      </pc:docMkLst>
      <pc:sldChg chg="modSp">
        <pc:chgData name="Utilizador Convidado" userId="" providerId="Windows Live" clId="Web-{7D1CBD79-44BB-4C2B-8FDF-7AD8F6274BDF}" dt="2022-06-08T21:05:11.005" v="89" actId="20577"/>
        <pc:sldMkLst>
          <pc:docMk/>
          <pc:sldMk cId="3898280409" sldId="275"/>
        </pc:sldMkLst>
        <pc:spChg chg="mod">
          <ac:chgData name="Utilizador Convidado" userId="" providerId="Windows Live" clId="Web-{7D1CBD79-44BB-4C2B-8FDF-7AD8F6274BDF}" dt="2022-06-08T21:05:11.005" v="89" actId="20577"/>
          <ac:spMkLst>
            <pc:docMk/>
            <pc:sldMk cId="3898280409" sldId="275"/>
            <ac:spMk id="8" creationId="{98C6878B-5E93-F341-AC77-2423C100D7C5}"/>
          </ac:spMkLst>
        </pc:spChg>
      </pc:sldChg>
      <pc:sldChg chg="addSp delSp modSp">
        <pc:chgData name="Utilizador Convidado" userId="" providerId="Windows Live" clId="Web-{7D1CBD79-44BB-4C2B-8FDF-7AD8F6274BDF}" dt="2022-06-08T21:18:14.983" v="110" actId="20577"/>
        <pc:sldMkLst>
          <pc:docMk/>
          <pc:sldMk cId="964116800" sldId="276"/>
        </pc:sldMkLst>
        <pc:spChg chg="mod">
          <ac:chgData name="Utilizador Convidado" userId="" providerId="Windows Live" clId="Web-{7D1CBD79-44BB-4C2B-8FDF-7AD8F6274BDF}" dt="2022-06-08T21:18:14.983" v="110" actId="20577"/>
          <ac:spMkLst>
            <pc:docMk/>
            <pc:sldMk cId="964116800" sldId="276"/>
            <ac:spMk id="12" creationId="{A8AACF12-F561-1A4E-A85E-F8E98B68EAD8}"/>
          </ac:spMkLst>
        </pc:spChg>
        <pc:picChg chg="add del mod">
          <ac:chgData name="Utilizador Convidado" userId="" providerId="Windows Live" clId="Web-{7D1CBD79-44BB-4C2B-8FDF-7AD8F6274BDF}" dt="2022-06-08T21:16:44.728" v="97"/>
          <ac:picMkLst>
            <pc:docMk/>
            <pc:sldMk cId="964116800" sldId="276"/>
            <ac:picMk id="2" creationId="{A50321DA-9D40-08C3-503A-BE84D86543E6}"/>
          </ac:picMkLst>
        </pc:picChg>
        <pc:picChg chg="add mod">
          <ac:chgData name="Utilizador Convidado" userId="" providerId="Windows Live" clId="Web-{7D1CBD79-44BB-4C2B-8FDF-7AD8F6274BDF}" dt="2022-06-08T21:17:56.810" v="106" actId="1076"/>
          <ac:picMkLst>
            <pc:docMk/>
            <pc:sldMk cId="964116800" sldId="276"/>
            <ac:picMk id="3" creationId="{D9A6EA4D-0832-F3A8-9FBD-F6B0C9D764E6}"/>
          </ac:picMkLst>
        </pc:picChg>
        <pc:picChg chg="del">
          <ac:chgData name="Utilizador Convidado" userId="" providerId="Windows Live" clId="Web-{7D1CBD79-44BB-4C2B-8FDF-7AD8F6274BDF}" dt="2022-06-08T20:54:22.361" v="79"/>
          <ac:picMkLst>
            <pc:docMk/>
            <pc:sldMk cId="964116800" sldId="276"/>
            <ac:picMk id="2051" creationId="{00000000-0000-0000-0000-000000000000}"/>
          </ac:picMkLst>
        </pc:picChg>
      </pc:sldChg>
      <pc:sldChg chg="modSp">
        <pc:chgData name="Utilizador Convidado" userId="" providerId="Windows Live" clId="Web-{7D1CBD79-44BB-4C2B-8FDF-7AD8F6274BDF}" dt="2022-06-08T21:07:33.184" v="92" actId="20577"/>
        <pc:sldMkLst>
          <pc:docMk/>
          <pc:sldMk cId="871287277" sldId="279"/>
        </pc:sldMkLst>
        <pc:spChg chg="mod">
          <ac:chgData name="Utilizador Convidado" userId="" providerId="Windows Live" clId="Web-{7D1CBD79-44BB-4C2B-8FDF-7AD8F6274BDF}" dt="2022-06-08T21:07:33.184" v="92" actId="20577"/>
          <ac:spMkLst>
            <pc:docMk/>
            <pc:sldMk cId="871287277" sldId="279"/>
            <ac:spMk id="8" creationId="{98C6878B-5E93-F341-AC77-2423C100D7C5}"/>
          </ac:spMkLst>
        </pc:spChg>
      </pc:sldChg>
      <pc:sldChg chg="modSp">
        <pc:chgData name="Utilizador Convidado" userId="" providerId="Windows Live" clId="Web-{7D1CBD79-44BB-4C2B-8FDF-7AD8F6274BDF}" dt="2022-06-08T21:04:45.019" v="84" actId="1076"/>
        <pc:sldMkLst>
          <pc:docMk/>
          <pc:sldMk cId="651820096" sldId="284"/>
        </pc:sldMkLst>
        <pc:spChg chg="mod">
          <ac:chgData name="Utilizador Convidado" userId="" providerId="Windows Live" clId="Web-{7D1CBD79-44BB-4C2B-8FDF-7AD8F6274BDF}" dt="2022-06-08T21:04:45.019" v="84" actId="1076"/>
          <ac:spMkLst>
            <pc:docMk/>
            <pc:sldMk cId="651820096" sldId="284"/>
            <ac:spMk id="8" creationId="{98C6878B-5E93-F341-AC77-2423C100D7C5}"/>
          </ac:spMkLst>
        </pc:spChg>
      </pc:sldChg>
    </pc:docChg>
  </pc:docChgLst>
  <pc:docChgLst>
    <pc:chgData name="Guest User" providerId="Windows Live" clId="Web-{188792EB-B5BC-45E0-92C4-CE0ED92F9403}"/>
    <pc:docChg chg="modSld">
      <pc:chgData name="Guest User" userId="" providerId="Windows Live" clId="Web-{188792EB-B5BC-45E0-92C4-CE0ED92F9403}" dt="2022-06-08T21:16:18.959" v="95" actId="20577"/>
      <pc:docMkLst>
        <pc:docMk/>
      </pc:docMkLst>
      <pc:sldChg chg="modSp">
        <pc:chgData name="Guest User" userId="" providerId="Windows Live" clId="Web-{188792EB-B5BC-45E0-92C4-CE0ED92F9403}" dt="2022-06-08T21:12:15.304" v="16" actId="20577"/>
        <pc:sldMkLst>
          <pc:docMk/>
          <pc:sldMk cId="2016089642" sldId="259"/>
        </pc:sldMkLst>
        <pc:spChg chg="mod">
          <ac:chgData name="Guest User" userId="" providerId="Windows Live" clId="Web-{188792EB-B5BC-45E0-92C4-CE0ED92F9403}" dt="2022-06-08T21:12:15.304" v="16" actId="20577"/>
          <ac:spMkLst>
            <pc:docMk/>
            <pc:sldMk cId="2016089642" sldId="259"/>
            <ac:spMk id="8" creationId="{98C6878B-5E93-F341-AC77-2423C100D7C5}"/>
          </ac:spMkLst>
        </pc:spChg>
      </pc:sldChg>
      <pc:sldChg chg="modSp">
        <pc:chgData name="Guest User" userId="" providerId="Windows Live" clId="Web-{188792EB-B5BC-45E0-92C4-CE0ED92F9403}" dt="2022-06-08T21:12:35.915" v="19" actId="20577"/>
        <pc:sldMkLst>
          <pc:docMk/>
          <pc:sldMk cId="779421566" sldId="261"/>
        </pc:sldMkLst>
        <pc:spChg chg="mod">
          <ac:chgData name="Guest User" userId="" providerId="Windows Live" clId="Web-{188792EB-B5BC-45E0-92C4-CE0ED92F9403}" dt="2022-06-08T21:12:35.915" v="19" actId="20577"/>
          <ac:spMkLst>
            <pc:docMk/>
            <pc:sldMk cId="779421566" sldId="261"/>
            <ac:spMk id="12" creationId="{67B17292-8080-2BB1-D9DE-459C9A4FCD4F}"/>
          </ac:spMkLst>
        </pc:spChg>
      </pc:sldChg>
      <pc:sldChg chg="addSp delSp modSp">
        <pc:chgData name="Guest User" userId="" providerId="Windows Live" clId="Web-{188792EB-B5BC-45E0-92C4-CE0ED92F9403}" dt="2022-06-08T21:11:50.240" v="13"/>
        <pc:sldMkLst>
          <pc:docMk/>
          <pc:sldMk cId="410408428" sldId="274"/>
        </pc:sldMkLst>
        <pc:spChg chg="mod">
          <ac:chgData name="Guest User" userId="" providerId="Windows Live" clId="Web-{188792EB-B5BC-45E0-92C4-CE0ED92F9403}" dt="2022-06-08T21:11:50.240" v="13"/>
          <ac:spMkLst>
            <pc:docMk/>
            <pc:sldMk cId="410408428" sldId="274"/>
            <ac:spMk id="8" creationId="{98C6878B-5E93-F341-AC77-2423C100D7C5}"/>
          </ac:spMkLst>
        </pc:spChg>
        <pc:spChg chg="add del mod">
          <ac:chgData name="Guest User" userId="" providerId="Windows Live" clId="Web-{188792EB-B5BC-45E0-92C4-CE0ED92F9403}" dt="2022-06-08T21:11:43.755" v="12"/>
          <ac:spMkLst>
            <pc:docMk/>
            <pc:sldMk cId="410408428" sldId="274"/>
            <ac:spMk id="16" creationId="{7BEAC418-ECB8-9F48-BE87-25E2BD3D79F4}"/>
          </ac:spMkLst>
        </pc:spChg>
      </pc:sldChg>
      <pc:sldChg chg="modSp">
        <pc:chgData name="Guest User" userId="" providerId="Windows Live" clId="Web-{188792EB-B5BC-45E0-92C4-CE0ED92F9403}" dt="2022-06-08T21:14:31.968" v="85" actId="20577"/>
        <pc:sldMkLst>
          <pc:docMk/>
          <pc:sldMk cId="3898280409" sldId="275"/>
        </pc:sldMkLst>
        <pc:spChg chg="mod">
          <ac:chgData name="Guest User" userId="" providerId="Windows Live" clId="Web-{188792EB-B5BC-45E0-92C4-CE0ED92F9403}" dt="2022-06-08T21:14:31.968" v="85" actId="20577"/>
          <ac:spMkLst>
            <pc:docMk/>
            <pc:sldMk cId="3898280409" sldId="275"/>
            <ac:spMk id="8" creationId="{98C6878B-5E93-F341-AC77-2423C100D7C5}"/>
          </ac:spMkLst>
        </pc:spChg>
      </pc:sldChg>
      <pc:sldChg chg="modSp">
        <pc:chgData name="Guest User" userId="" providerId="Windows Live" clId="Web-{188792EB-B5BC-45E0-92C4-CE0ED92F9403}" dt="2022-06-08T21:16:18.959" v="95" actId="20577"/>
        <pc:sldMkLst>
          <pc:docMk/>
          <pc:sldMk cId="871287277" sldId="279"/>
        </pc:sldMkLst>
        <pc:spChg chg="mod">
          <ac:chgData name="Guest User" userId="" providerId="Windows Live" clId="Web-{188792EB-B5BC-45E0-92C4-CE0ED92F9403}" dt="2022-06-08T21:16:18.959" v="95" actId="20577"/>
          <ac:spMkLst>
            <pc:docMk/>
            <pc:sldMk cId="871287277" sldId="279"/>
            <ac:spMk id="8" creationId="{98C6878B-5E93-F341-AC77-2423C100D7C5}"/>
          </ac:spMkLst>
        </pc:spChg>
      </pc:sldChg>
      <pc:sldChg chg="modSp">
        <pc:chgData name="Guest User" userId="" providerId="Windows Live" clId="Web-{188792EB-B5BC-45E0-92C4-CE0ED92F9403}" dt="2022-06-08T21:14:08.498" v="83" actId="20577"/>
        <pc:sldMkLst>
          <pc:docMk/>
          <pc:sldMk cId="3925378656" sldId="280"/>
        </pc:sldMkLst>
        <pc:spChg chg="mod">
          <ac:chgData name="Guest User" userId="" providerId="Windows Live" clId="Web-{188792EB-B5BC-45E0-92C4-CE0ED92F9403}" dt="2022-06-08T21:14:08.498" v="83" actId="20577"/>
          <ac:spMkLst>
            <pc:docMk/>
            <pc:sldMk cId="3925378656" sldId="280"/>
            <ac:spMk id="8" creationId="{98C6878B-5E93-F341-AC77-2423C100D7C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A46A2-BC63-4D1D-B0DA-8CA0EA4F924B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D617E-DE40-48B9-BAA5-A0AE271AA7B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57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err="1"/>
              <a:t>These</a:t>
            </a:r>
            <a:r>
              <a:rPr lang="pt-PT" baseline="0"/>
              <a:t> </a:t>
            </a:r>
            <a:r>
              <a:rPr lang="pt-PT" baseline="0" err="1"/>
              <a:t>first</a:t>
            </a:r>
            <a:r>
              <a:rPr lang="pt-PT" baseline="0"/>
              <a:t> slides are a </a:t>
            </a:r>
            <a:r>
              <a:rPr lang="pt-PT" baseline="0" err="1"/>
              <a:t>recap</a:t>
            </a:r>
            <a:r>
              <a:rPr lang="pt-PT" baseline="0"/>
              <a:t> of </a:t>
            </a:r>
            <a:r>
              <a:rPr lang="pt-PT" baseline="0" err="1"/>
              <a:t>the</a:t>
            </a:r>
            <a:r>
              <a:rPr lang="pt-PT" baseline="0"/>
              <a:t> </a:t>
            </a:r>
            <a:r>
              <a:rPr lang="pt-PT" baseline="0" err="1"/>
              <a:t>first</a:t>
            </a:r>
            <a:r>
              <a:rPr lang="pt-PT" baseline="0"/>
              <a:t> </a:t>
            </a:r>
            <a:r>
              <a:rPr lang="pt-PT" baseline="0" err="1"/>
              <a:t>presentation</a:t>
            </a:r>
            <a:r>
              <a:rPr lang="pt-PT" baseline="0"/>
              <a:t> </a:t>
            </a:r>
            <a:r>
              <a:rPr lang="pt-PT" baseline="0" err="1"/>
              <a:t>and</a:t>
            </a:r>
            <a:r>
              <a:rPr lang="pt-PT" baseline="0"/>
              <a:t> </a:t>
            </a:r>
            <a:r>
              <a:rPr lang="pt-PT" baseline="0" err="1"/>
              <a:t>should</a:t>
            </a:r>
            <a:r>
              <a:rPr lang="pt-PT" baseline="0"/>
              <a:t> </a:t>
            </a:r>
            <a:r>
              <a:rPr lang="pt-PT" baseline="0" err="1"/>
              <a:t>be</a:t>
            </a:r>
            <a:r>
              <a:rPr lang="pt-PT" baseline="0"/>
              <a:t> </a:t>
            </a:r>
            <a:r>
              <a:rPr lang="pt-PT" baseline="0" err="1"/>
              <a:t>presented</a:t>
            </a:r>
            <a:r>
              <a:rPr lang="pt-PT" baseline="0"/>
              <a:t> </a:t>
            </a:r>
            <a:r>
              <a:rPr lang="pt-PT" baseline="0" err="1"/>
              <a:t>without</a:t>
            </a:r>
            <a:r>
              <a:rPr lang="pt-PT" baseline="0"/>
              <a:t> </a:t>
            </a:r>
            <a:r>
              <a:rPr lang="pt-PT" baseline="0" err="1"/>
              <a:t>much</a:t>
            </a:r>
            <a:r>
              <a:rPr lang="pt-PT" baseline="0"/>
              <a:t> </a:t>
            </a:r>
            <a:r>
              <a:rPr lang="pt-PT" baseline="0" err="1"/>
              <a:t>detail</a:t>
            </a:r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D617E-DE40-48B9-BAA5-A0AE271AA7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88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/>
              <a:t>This is new material; should be presented in more detail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D617E-DE40-48B9-BAA5-A0AE271AA7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46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B3C-A914-4740-93A8-9282474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D229B-E9FF-4740-BB85-5B0437D67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945EB-5A94-D14F-95F6-47E65915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79790-0735-8448-8CCF-965D1DC1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55551-A1C7-F744-8281-A8AA05A5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EBE8-8AB0-0B47-9A65-DCAD1EB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09A5B-C43A-6049-80DF-901F88A49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B7AB-EDD2-FE4C-8CE3-206AEEC4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AF18C-0BDD-8B44-A5EF-E7E77C5F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D4F1-6430-CC4E-8E78-3227D49A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9FE671-2FC3-7740-B8F4-97B66E739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B747D-8A9B-464C-9B00-74916980A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58C26-CB1D-6C4C-A820-D862A11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AF0F-3359-0546-8C39-EC5A1BF5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12D67-9F92-694C-8003-8627E96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5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BBB8-C641-1B4C-9DA6-B14138F2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4F0A6-F8CB-FF47-AC4F-9D45A14A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7AB7D-22F5-6D48-AB6E-C40B0CF3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AE9E7-7233-8D4B-96F9-96045E7A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E6AC3-72DB-E543-9C0E-059D655A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EBA1-FDCC-2E41-B801-9149E54F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EA2DA-172C-5B4C-96AC-0BB0FC24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AC1E-D071-3243-85D2-7F91BD7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8329-F8BF-AF43-B4D8-7E902E14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0772C-8908-F04F-A4C1-42362CE1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E1A0-7551-8E48-A118-D8B7AD9B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F956C-614D-824B-A5ED-E265B7A12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7A332-E903-A649-A6F3-5C95EB6FB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B7FAF-C088-1D46-A223-1E2C0CC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62F85-229C-2440-8155-1E40F88E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EF626-B523-3C47-BE5A-7AA05968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E70F-988B-4C4C-BCEB-533C763B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BF99F-C7D6-2A48-80D0-5E00CFCC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9A6E8-3EB1-E644-8EE7-441D53AD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85C3E-E421-F44B-B16C-F7D3A6113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70BD4-D4D2-3D4D-900F-04F7AA50F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223E2-67AE-FA4E-AD4E-9604A418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F10A2-B379-744E-93B0-96EB8C50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0A762-E154-FE4F-BFE2-B7A83CE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55AC-2DBD-EE4A-8DDC-10FF7390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71502-51B8-8C43-9297-8812400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2851-72B4-AD4A-80E7-FDA9B2AA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3021D-F762-F548-91CC-6D272B70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FFC5F-BCE7-7147-B4E2-0B0A45E4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D1FC8-70F7-034E-AC09-AEA5073C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7CF15-91C9-8B40-8AD2-4FB288C0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F455-E4AF-8343-B974-1839D169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B3B4-A4C2-8F49-B360-74086E4F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3048B-5A4C-CE44-AB85-6B5DDA883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B4F9F-619A-5945-8A9C-5F9988A4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8D0F5-83F8-D241-9764-BB1F34E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4A89A-5798-3F4F-B7D2-8B1E7E9E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A34E-DCEC-9147-97AD-D9C96B4A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6E3F8-F3A3-9F45-92BF-48243BB7C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22981-3BB1-4648-A915-701B552FB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0FCF8-BCF7-624D-90CF-881D3818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D4B5-71FD-A446-91F8-4BF8BD1E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AF525-C279-8947-BDEE-7027AD94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20CE7-BD00-6244-999B-C45898B0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523C6-B849-5945-8C1D-74BBF6209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72DBB-0ED8-F443-8034-5D5B0E0E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2EA9B-3772-1141-8CE2-6434E342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of3a7MYLkuw?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6518" y="648301"/>
            <a:ext cx="11217499" cy="56015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b="1">
                <a:solidFill>
                  <a:srgbClr val="50B400"/>
                </a:solidFill>
                <a:latin typeface="+mj-lt"/>
              </a:rPr>
              <a:t>HCI - Assignment n.2</a:t>
            </a:r>
          </a:p>
          <a:p>
            <a:pPr>
              <a:spcAft>
                <a:spcPts val="1200"/>
              </a:spcAft>
            </a:pPr>
            <a:r>
              <a:rPr lang="en-US" sz="2800" b="1">
                <a:latin typeface="+mj-lt"/>
              </a:rPr>
              <a:t>Design and prototyping of an application using a human-centered approach </a:t>
            </a:r>
          </a:p>
          <a:p>
            <a:pPr>
              <a:spcAft>
                <a:spcPts val="1200"/>
              </a:spcAft>
            </a:pPr>
            <a:endParaRPr lang="en-US" sz="3200" b="1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3200" b="1">
                <a:latin typeface="+mj-lt"/>
              </a:rPr>
              <a:t>Final presentation and demo</a:t>
            </a:r>
          </a:p>
          <a:p>
            <a:pPr>
              <a:spcAft>
                <a:spcPts val="1200"/>
              </a:spcAft>
            </a:pPr>
            <a:br>
              <a:rPr lang="en-US" sz="2800" b="1">
                <a:latin typeface="+mj-lt"/>
              </a:rPr>
            </a:br>
            <a:endParaRPr lang="en-US" sz="2800" b="1">
              <a:latin typeface="+mj-lt"/>
            </a:endParaRPr>
          </a:p>
          <a:p>
            <a:r>
              <a:rPr lang="en-US" sz="2400" b="1">
                <a:latin typeface="+mj-lt"/>
              </a:rPr>
              <a:t>Project Title:  Personal Finance Management App</a:t>
            </a:r>
            <a:r>
              <a:rPr lang="en-US" sz="2400">
                <a:latin typeface="+mj-lt"/>
              </a:rPr>
              <a:t> </a:t>
            </a:r>
          </a:p>
          <a:p>
            <a:r>
              <a:rPr lang="en-US" sz="2400" b="1">
                <a:latin typeface="+mj-lt"/>
              </a:rPr>
              <a:t>Group: </a:t>
            </a:r>
            <a:r>
              <a:rPr lang="en-US" sz="2400">
                <a:latin typeface="+mj-lt"/>
              </a:rPr>
              <a:t>Jodionísio Muachifi «97147», João </a:t>
            </a:r>
            <a:r>
              <a:rPr lang="en-US" sz="2400" err="1">
                <a:latin typeface="+mj-lt"/>
              </a:rPr>
              <a:t>Felisberto</a:t>
            </a:r>
            <a:r>
              <a:rPr lang="en-US" sz="2400">
                <a:latin typeface="+mj-lt"/>
              </a:rPr>
              <a:t> «98003» &amp; </a:t>
            </a:r>
            <a:r>
              <a:rPr lang="en-US" sz="2400" err="1">
                <a:latin typeface="+mj-lt"/>
              </a:rPr>
              <a:t>Diogo</a:t>
            </a:r>
            <a:r>
              <a:rPr lang="en-US" sz="2400">
                <a:latin typeface="+mj-lt"/>
              </a:rPr>
              <a:t> Santos «98393»</a:t>
            </a:r>
            <a:endParaRPr lang="en-US" sz="2400">
              <a:highlight>
                <a:srgbClr val="FFFF00"/>
              </a:highlight>
              <a:latin typeface="+mj-lt"/>
            </a:endParaRPr>
          </a:p>
          <a:p>
            <a:r>
              <a:rPr lang="en-US" sz="2400" b="1">
                <a:latin typeface="+mj-lt"/>
              </a:rPr>
              <a:t>Lab Class: </a:t>
            </a:r>
            <a:r>
              <a:rPr lang="en-US" sz="2400">
                <a:latin typeface="+mj-lt"/>
              </a:rPr>
              <a:t>P4</a:t>
            </a:r>
            <a:br>
              <a:rPr lang="en-US" sz="2400">
                <a:latin typeface="+mj-lt"/>
              </a:rPr>
            </a:br>
            <a:endParaRPr lang="en-US" sz="2400">
              <a:latin typeface="+mj-lt"/>
            </a:endParaRPr>
          </a:p>
          <a:p>
            <a:endParaRPr lang="en-US" sz="28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latin typeface="+mj-lt"/>
              <a:cs typeface="Calibri Ligh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94E2F3-B583-BA48-A4B7-4B4E701F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56" y="334799"/>
            <a:ext cx="3169861" cy="627005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ACDD783-179C-164E-B431-E5AF3F413061}"/>
              </a:ext>
            </a:extLst>
          </p:cNvPr>
          <p:cNvSpPr/>
          <p:nvPr/>
        </p:nvSpPr>
        <p:spPr>
          <a:xfrm>
            <a:off x="5211096" y="5496232"/>
            <a:ext cx="1769807" cy="373618"/>
          </a:xfrm>
          <a:prstGeom prst="roundRect">
            <a:avLst/>
          </a:prstGeom>
          <a:noFill/>
          <a:ln>
            <a:solidFill>
              <a:srgbClr val="50B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09-06-2022</a:t>
            </a:r>
          </a:p>
        </p:txBody>
      </p:sp>
    </p:spTree>
    <p:extLst>
      <p:ext uri="{BB962C8B-B14F-4D97-AF65-F5344CB8AC3E}">
        <p14:creationId xmlns:p14="http://schemas.microsoft.com/office/powerpoint/2010/main" val="275748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10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10359039" cy="44627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0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50B400"/>
                </a:solidFill>
                <a:latin typeface="+mj-lt"/>
                <a:cs typeface="Calibri Light" panose="020F0302020204030204"/>
              </a:rPr>
              <a:t>Usability test with paper prototype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>
                <a:latin typeface="+mj-lt"/>
                <a:cs typeface="Calibri Light" panose="020F0302020204030204"/>
              </a:rPr>
              <a:t>Evaluation of the user interface: how intuitive is it and is it easy and quick to execute the given tasks</a:t>
            </a:r>
            <a:endParaRPr lang="en-US" sz="2000">
              <a:latin typeface="Calibri Light" panose="020F0302020204030204"/>
              <a:cs typeface="Calibri Light" panose="020F0302020204030204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>
                <a:latin typeface="+mj-lt"/>
                <a:cs typeface="Calibri Light"/>
              </a:rPr>
              <a:t>3 tasks (registering an expense, observing a budget and editing a saving)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>
                <a:latin typeface="+mj-lt"/>
                <a:cs typeface="Calibri Light"/>
              </a:rPr>
              <a:t>Users: classmates</a:t>
            </a:r>
          </a:p>
          <a:p>
            <a:pPr lvl="1"/>
            <a:endParaRPr lang="pt-PT" sz="2000">
              <a:latin typeface="+mj-lt"/>
              <a:cs typeface="Calibri Light" panose="020F0302020204030204"/>
            </a:endParaRPr>
          </a:p>
          <a:p>
            <a:pPr lvl="1"/>
            <a:endParaRPr lang="en-US" sz="20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50B400"/>
                </a:solidFill>
                <a:latin typeface="+mj-lt"/>
              </a:rPr>
              <a:t>User feedback</a:t>
            </a:r>
            <a:endParaRPr lang="en-US" sz="2200">
              <a:solidFill>
                <a:srgbClr val="50B400"/>
              </a:solidFill>
              <a:latin typeface="+mj-lt"/>
              <a:cs typeface="Calibri Light"/>
            </a:endParaRPr>
          </a:p>
          <a:p>
            <a:pPr marL="914400" lvl="1" indent="-457200">
              <a:buFont typeface="Wingdings"/>
              <a:buChar char="§"/>
            </a:pPr>
            <a:r>
              <a:rPr lang="en-US" sz="2000">
                <a:latin typeface="+mj-lt"/>
                <a:cs typeface="Calibri Light"/>
              </a:rPr>
              <a:t>Buttons on top to go back</a:t>
            </a:r>
          </a:p>
          <a:p>
            <a:pPr marL="914400" lvl="1" indent="-457200">
              <a:buFont typeface="Wingdings"/>
              <a:buChar char="§"/>
            </a:pPr>
            <a:r>
              <a:rPr lang="en-US" sz="2000">
                <a:latin typeface="Calibri Light" panose="020F0302020204030204"/>
                <a:cs typeface="Calibri Light"/>
              </a:rPr>
              <a:t>Button to more quickly add a budget/expense</a:t>
            </a:r>
          </a:p>
          <a:p>
            <a:pPr marL="914400" lvl="1" indent="-457200">
              <a:buFont typeface="Wingdings"/>
              <a:buChar char="§"/>
            </a:pPr>
            <a:r>
              <a:rPr lang="en-US" sz="2000">
                <a:latin typeface="Calibri Light" panose="020F0302020204030204"/>
                <a:cs typeface="Calibri Light"/>
              </a:rPr>
              <a:t>Pie chart and graphs for better visualization</a:t>
            </a:r>
          </a:p>
          <a:p>
            <a:pPr marL="914400" lvl="1" indent="-457200">
              <a:buFont typeface="Wingdings"/>
              <a:buChar char="§"/>
            </a:pPr>
            <a:r>
              <a:rPr lang="en-US" sz="2000">
                <a:latin typeface="Calibri Light" panose="020F0302020204030204"/>
                <a:cs typeface="Calibri Light"/>
              </a:rPr>
              <a:t>Icons were not very explicit and lacked labels</a:t>
            </a:r>
          </a:p>
          <a:p>
            <a:pPr lvl="1"/>
            <a:endParaRPr lang="en-US" sz="2000">
              <a:cs typeface="Calibri" panose="020F050202020403020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LFP User Evaluation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896A3A-A6DF-CC43-A309-24A62D921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6" r="11589"/>
          <a:stretch/>
        </p:blipFill>
        <p:spPr>
          <a:xfrm>
            <a:off x="8859204" y="1294758"/>
            <a:ext cx="2831356" cy="2681574"/>
          </a:xfrm>
          <a:prstGeom prst="rect">
            <a:avLst/>
          </a:prstGeom>
        </p:spPr>
      </p:pic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2021-2022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D145AB1-F2CA-34F9-2819-3E5E30EF7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5330281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5378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11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122816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The main tool used was Android Studio</a:t>
            </a:r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effectLst/>
              <a:latin typeface="+mj-lt"/>
              <a:cs typeface="Calibri Ligh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2000">
                <a:latin typeface="+mj-lt"/>
              </a:rPr>
              <a:t>Chosen because it made more sense for this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+mj-lt"/>
              <a:cs typeface="Calibri Ligh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+mj-lt"/>
              <a:cs typeface="Calibri Ligh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>
              <a:latin typeface="+mj-lt"/>
              <a:cs typeface="Calibri Ligh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Platform Used for the functional prototype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Personal Finance Management App</a:t>
            </a:r>
            <a:endParaRPr lang="en-US" sz="2800" b="0" kern="0">
              <a:ea typeface="+mj-lt"/>
              <a:cs typeface="+mj-lt"/>
            </a:endParaRPr>
          </a:p>
          <a:p>
            <a:endParaRPr lang="en-US" sz="2800" kern="0">
              <a:solidFill>
                <a:srgbClr val="50B400"/>
              </a:solidFill>
              <a:cs typeface="Calibri Light"/>
            </a:endParaRP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693" y="1476865"/>
            <a:ext cx="1776086" cy="1738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2">
            <a:extLst>
              <a:ext uri="{FF2B5EF4-FFF2-40B4-BE49-F238E27FC236}">
                <a16:creationId xmlns:a16="http://schemas.microsoft.com/office/drawing/2014/main" id="{6E29F6E3-6F49-7FFC-B675-12005DE6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264" y="3823786"/>
            <a:ext cx="1548246" cy="173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12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9" y="1467394"/>
            <a:ext cx="6774176" cy="53553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50B400"/>
                </a:solidFill>
                <a:latin typeface="+mj-lt"/>
              </a:rPr>
              <a:t>Usability test with prototype running in a mobile device</a:t>
            </a:r>
            <a:endParaRPr lang="en-US" sz="2200">
              <a:solidFill>
                <a:srgbClr val="50B400"/>
              </a:solidFill>
              <a:latin typeface="+mj-lt"/>
              <a:cs typeface="Calibri Light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>
                <a:latin typeface="+mj-lt"/>
                <a:cs typeface="Calibri Light"/>
              </a:rPr>
              <a:t>Used to validate our UI and get feedback on design choices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>
                <a:latin typeface="+mj-lt"/>
                <a:cs typeface="Calibri Light"/>
              </a:rPr>
              <a:t>5 tasks (register expense, check budget, create budget for a service, view savings and edit savings)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>
                <a:latin typeface="+mj-lt"/>
              </a:rPr>
              <a:t>Classmates, at least 1 of each practical group and class teacher</a:t>
            </a:r>
            <a:endParaRPr lang="en-US" sz="2000">
              <a:latin typeface="+mj-lt"/>
              <a:cs typeface="Calibri Light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>
                <a:latin typeface="+mj-lt"/>
              </a:rPr>
              <a:t>1 female 5 males</a:t>
            </a:r>
            <a:endParaRPr lang="en-US" sz="2000">
              <a:latin typeface="+mj-lt"/>
              <a:cs typeface="Calibri Light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>
                <a:latin typeface="+mj-lt"/>
              </a:rPr>
              <a:t>20.4 years average (19-24)</a:t>
            </a:r>
            <a:endParaRPr lang="en-US" sz="2000">
              <a:latin typeface="+mj-lt"/>
              <a:cs typeface="Calibri Light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>
                <a:latin typeface="+mj-lt"/>
              </a:rPr>
              <a:t>2/5 had no experience with such apps, 1/5 had a lot of experience</a:t>
            </a:r>
            <a:endParaRPr lang="en-US" sz="2000">
              <a:latin typeface="+mj-lt"/>
              <a:cs typeface="Calibri Light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>
                <a:latin typeface="+mj-lt"/>
              </a:rPr>
              <a:t>Observer script/guide based on the ones used in a practical class, as well as post-task questionnaires (SUS)</a:t>
            </a:r>
            <a:endParaRPr lang="en-US" sz="2000">
              <a:latin typeface="+mj-lt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+mj-lt"/>
              <a:cs typeface="Calibri Light"/>
            </a:endParaRPr>
          </a:p>
          <a:p>
            <a:pPr marL="800100" lvl="1" indent="-342900">
              <a:buFont typeface="Wingdings"/>
              <a:buChar char="§"/>
            </a:pPr>
            <a:endParaRPr lang="en-US" sz="2000">
              <a:solidFill>
                <a:srgbClr val="000000"/>
              </a:solidFill>
              <a:latin typeface="+mj-lt"/>
              <a:cs typeface="Calibri"/>
            </a:endParaRPr>
          </a:p>
          <a:p>
            <a:pPr lvl="1"/>
            <a:endParaRPr lang="en-US" sz="2000">
              <a:latin typeface="Calibri" panose="020F0502020204030204"/>
              <a:cs typeface="Calibri"/>
            </a:endParaRPr>
          </a:p>
          <a:p>
            <a:pPr marL="800100" lvl="1" indent="-342900">
              <a:buFont typeface="Wingdings" pitchFamily="2" charset="2"/>
              <a:buChar char="§"/>
            </a:pPr>
            <a:endParaRPr lang="en-US" sz="2000">
              <a:latin typeface="Calibri Light" panose="020F0302020204030204"/>
              <a:cs typeface="Calibri Light" panose="020F030202020403020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User Evaluation of the functional prototype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latin typeface="+mj-lt"/>
              <a:cs typeface="Calibri Light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3A427AA6-C2A7-8E77-BFB3-D39D79741B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45548" y="290949"/>
            <a:ext cx="1363614" cy="2208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85110EFB-FC18-06CF-17A6-C3F1CCE8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71325" y="1087585"/>
            <a:ext cx="1365139" cy="2208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A581E9C9-6FB9-EA75-C2DF-39A7A2182C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43101" y="3642879"/>
            <a:ext cx="1484495" cy="22245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8">
            <a:extLst>
              <a:ext uri="{FF2B5EF4-FFF2-40B4-BE49-F238E27FC236}">
                <a16:creationId xmlns:a16="http://schemas.microsoft.com/office/drawing/2014/main" id="{B1D442D3-1231-C987-7CE3-C76A488FBF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401300" y="3700896"/>
            <a:ext cx="1392520" cy="21665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96EAFB2-27BA-2AD8-9E05-E36F58D89201}"/>
              </a:ext>
            </a:extLst>
          </p:cNvPr>
          <p:cNvGrpSpPr/>
          <p:nvPr/>
        </p:nvGrpSpPr>
        <p:grpSpPr>
          <a:xfrm>
            <a:off x="8921460" y="2124074"/>
            <a:ext cx="1479839" cy="423429"/>
            <a:chOff x="8921460" y="2124074"/>
            <a:chExt cx="1479839" cy="423429"/>
          </a:xfrm>
        </p:grpSpPr>
        <p:cxnSp>
          <p:nvCxnSpPr>
            <p:cNvPr id="21" name="Conexão: Curva 20">
              <a:extLst>
                <a:ext uri="{FF2B5EF4-FFF2-40B4-BE49-F238E27FC236}">
                  <a16:creationId xmlns:a16="http://schemas.microsoft.com/office/drawing/2014/main" id="{46A51690-4618-DA84-D0FB-B9F959888102}"/>
                </a:ext>
              </a:extLst>
            </p:cNvPr>
            <p:cNvCxnSpPr/>
            <p:nvPr/>
          </p:nvCxnSpPr>
          <p:spPr>
            <a:xfrm flipH="1" flipV="1">
              <a:off x="8921460" y="2124074"/>
              <a:ext cx="1042557" cy="280556"/>
            </a:xfrm>
            <a:prstGeom prst="curved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5A59A91-74CA-DFDC-6790-E899C15C14CE}"/>
                </a:ext>
              </a:extLst>
            </p:cNvPr>
            <p:cNvSpPr/>
            <p:nvPr/>
          </p:nvSpPr>
          <p:spPr>
            <a:xfrm>
              <a:off x="9977004" y="2279071"/>
              <a:ext cx="424295" cy="26843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D05D4EC8-CA77-0652-A38E-878A8042DC92}"/>
              </a:ext>
            </a:extLst>
          </p:cNvPr>
          <p:cNvGrpSpPr/>
          <p:nvPr/>
        </p:nvGrpSpPr>
        <p:grpSpPr>
          <a:xfrm>
            <a:off x="9527596" y="2284266"/>
            <a:ext cx="1536990" cy="2480829"/>
            <a:chOff x="9527596" y="2284266"/>
            <a:chExt cx="1536990" cy="248082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4D5A4A6-5E14-0798-7453-C92CAC40B738}"/>
                </a:ext>
              </a:extLst>
            </p:cNvPr>
            <p:cNvSpPr/>
            <p:nvPr/>
          </p:nvSpPr>
          <p:spPr>
            <a:xfrm>
              <a:off x="10700904" y="2284266"/>
              <a:ext cx="363682" cy="26843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7" name="Conexão: Curva 26">
              <a:extLst>
                <a:ext uri="{FF2B5EF4-FFF2-40B4-BE49-F238E27FC236}">
                  <a16:creationId xmlns:a16="http://schemas.microsoft.com/office/drawing/2014/main" id="{6DF7FC82-C9DD-CAB4-74AA-D041D19621C2}"/>
                </a:ext>
              </a:extLst>
            </p:cNvPr>
            <p:cNvCxnSpPr/>
            <p:nvPr/>
          </p:nvCxnSpPr>
          <p:spPr>
            <a:xfrm flipH="1">
              <a:off x="9527596" y="2508540"/>
              <a:ext cx="1233057" cy="2256555"/>
            </a:xfrm>
            <a:prstGeom prst="curved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B765589-D784-A742-960E-E2AD116D8DDE}"/>
              </a:ext>
            </a:extLst>
          </p:cNvPr>
          <p:cNvGrpSpPr/>
          <p:nvPr/>
        </p:nvGrpSpPr>
        <p:grpSpPr>
          <a:xfrm>
            <a:off x="11064585" y="2284265"/>
            <a:ext cx="355023" cy="1385457"/>
            <a:chOff x="11055926" y="2284265"/>
            <a:chExt cx="363682" cy="136813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EACFDB-746A-6B3A-3AA3-8106769A5524}"/>
                </a:ext>
              </a:extLst>
            </p:cNvPr>
            <p:cNvSpPr/>
            <p:nvPr/>
          </p:nvSpPr>
          <p:spPr>
            <a:xfrm>
              <a:off x="11055926" y="2284265"/>
              <a:ext cx="363682" cy="26843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9" name="Conexão reta unidirecional 28">
              <a:extLst>
                <a:ext uri="{FF2B5EF4-FFF2-40B4-BE49-F238E27FC236}">
                  <a16:creationId xmlns:a16="http://schemas.microsoft.com/office/drawing/2014/main" id="{56EEEB18-9BBF-1310-4A81-3ADD2FC029CC}"/>
                </a:ext>
              </a:extLst>
            </p:cNvPr>
            <p:cNvCxnSpPr/>
            <p:nvPr/>
          </p:nvCxnSpPr>
          <p:spPr>
            <a:xfrm>
              <a:off x="11241231" y="2556164"/>
              <a:ext cx="39831" cy="109624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8280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13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503816" y="1536666"/>
            <a:ext cx="5215540" cy="47397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rgbClr val="50B400"/>
                </a:solidFill>
                <a:latin typeface="Calibri Light"/>
                <a:cs typeface="Calibri Light"/>
              </a:rPr>
              <a:t>Changes made</a:t>
            </a:r>
            <a:endParaRPr lang="en-US" sz="2000">
              <a:latin typeface="Calibri Light"/>
              <a:cs typeface="Calibri Light"/>
            </a:endParaRPr>
          </a:p>
          <a:p>
            <a:pPr marL="800100" lvl="1" indent="-342900">
              <a:buFont typeface="Wingdings"/>
              <a:buChar char="§"/>
            </a:pPr>
            <a:r>
              <a:rPr lang="en-US" sz="2000">
                <a:latin typeface="Calibri Light"/>
                <a:ea typeface="+mn-lt"/>
                <a:cs typeface="+mn-lt"/>
              </a:rPr>
              <a:t>Labels changed on the bottom and now always showing</a:t>
            </a:r>
            <a:endParaRPr lang="en-US" sz="2000">
              <a:solidFill>
                <a:srgbClr val="50B400"/>
              </a:solidFill>
              <a:latin typeface="Calibri Light"/>
              <a:cs typeface="Calibri Light"/>
            </a:endParaRPr>
          </a:p>
          <a:p>
            <a:pPr marL="800100" lvl="1" indent="-342900">
              <a:buFont typeface="Wingdings"/>
              <a:buChar char="§"/>
            </a:pPr>
            <a:r>
              <a:rPr lang="en-US" sz="2000">
                <a:latin typeface="Calibri Light"/>
                <a:cs typeface="Calibri" panose="020F0502020204030204"/>
              </a:rPr>
              <a:t>Budgets and New expenses have updated icons</a:t>
            </a:r>
          </a:p>
          <a:p>
            <a:pPr marL="800100" lvl="1" indent="-342900">
              <a:buFont typeface="Wingdings"/>
              <a:buChar char="§"/>
            </a:pPr>
            <a:r>
              <a:rPr lang="en-US" sz="2000">
                <a:latin typeface="Calibri Light"/>
                <a:cs typeface="Calibri" panose="020F0502020204030204"/>
              </a:rPr>
              <a:t>"Add" button color changed to light green</a:t>
            </a:r>
          </a:p>
          <a:p>
            <a:pPr marL="800100" lvl="1" indent="-342900">
              <a:buFont typeface="Wingdings"/>
              <a:buChar char="§"/>
            </a:pPr>
            <a:r>
              <a:rPr lang="en-US" sz="2000">
                <a:latin typeface="Calibri Light"/>
                <a:cs typeface="Calibri" panose="020F0502020204030204"/>
              </a:rPr>
              <a:t>Weekly, monthly and yearly budgets/savings</a:t>
            </a:r>
          </a:p>
          <a:p>
            <a:pPr marL="800100" lvl="1" indent="-342900">
              <a:buFont typeface="Wingdings"/>
              <a:buChar char="§"/>
            </a:pPr>
            <a:r>
              <a:rPr lang="en-US" sz="2000">
                <a:latin typeface="Calibri Light"/>
                <a:cs typeface="Calibri" panose="020F0502020204030204"/>
              </a:rPr>
              <a:t>"Deadline" instead of "Date"</a:t>
            </a:r>
          </a:p>
          <a:p>
            <a:pPr marL="800100" lvl="1" indent="-342900">
              <a:buFont typeface="Wingdings"/>
              <a:buChar char="§"/>
            </a:pPr>
            <a:r>
              <a:rPr lang="en-US" sz="2000">
                <a:latin typeface="Calibri Light"/>
                <a:cs typeface="Calibri" panose="020F0502020204030204"/>
              </a:rPr>
              <a:t>"Check" icon when editing something</a:t>
            </a:r>
          </a:p>
          <a:p>
            <a:pPr marL="800100" lvl="1" indent="-342900">
              <a:buFont typeface="Wingdings"/>
              <a:buChar char="§"/>
            </a:pPr>
            <a:r>
              <a:rPr lang="en-US" sz="2000">
                <a:latin typeface="Calibri Light"/>
                <a:cs typeface="Calibri" panose="020F0502020204030204"/>
              </a:rPr>
              <a:t>Fixed navigation between pages</a:t>
            </a:r>
          </a:p>
          <a:p>
            <a:pPr marL="800100" lvl="1" indent="-342900">
              <a:buFont typeface="Wingdings"/>
              <a:buChar char="§"/>
            </a:pPr>
            <a:endParaRPr lang="en-US" sz="2000">
              <a:latin typeface="Calibri Light"/>
              <a:cs typeface="Calibri" panose="020F0502020204030204"/>
            </a:endParaRPr>
          </a:p>
          <a:p>
            <a:pPr lvl="1"/>
            <a:endParaRPr lang="en-US" sz="2000">
              <a:latin typeface="Calibri" panose="020F0502020204030204"/>
              <a:cs typeface="Calibri" panose="020F0502020204030204"/>
            </a:endParaRPr>
          </a:p>
          <a:p>
            <a:pPr marL="800100" lvl="1" indent="-342900">
              <a:buFont typeface="Wingdings" pitchFamily="2" charset="2"/>
              <a:buChar char="§"/>
            </a:pPr>
            <a:endParaRPr lang="en-US" sz="2000">
              <a:latin typeface="Calibri Light" panose="020F0302020204030204"/>
              <a:cs typeface="Calibri Light" panose="020F030202020403020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User Evaluation of the functional prototype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latin typeface="+mj-lt"/>
              <a:cs typeface="Calibri Light"/>
            </a:endParaRPr>
          </a:p>
        </p:txBody>
      </p:sp>
      <p:pic>
        <p:nvPicPr>
          <p:cNvPr id="2" name="Imagem 8">
            <a:extLst>
              <a:ext uri="{FF2B5EF4-FFF2-40B4-BE49-F238E27FC236}">
                <a16:creationId xmlns:a16="http://schemas.microsoft.com/office/drawing/2014/main" id="{78A3EBA8-3C87-3FEA-1B9F-DC6E0101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233" y="193964"/>
            <a:ext cx="1766510" cy="2781300"/>
          </a:xfrm>
          <a:prstGeom prst="rect">
            <a:avLst/>
          </a:prstGeom>
        </p:spPr>
      </p:pic>
      <p:pic>
        <p:nvPicPr>
          <p:cNvPr id="9" name="Imagem 11">
            <a:extLst>
              <a:ext uri="{FF2B5EF4-FFF2-40B4-BE49-F238E27FC236}">
                <a16:creationId xmlns:a16="http://schemas.microsoft.com/office/drawing/2014/main" id="{55A228CD-B92F-4314-7075-34440E4B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695" y="3267941"/>
            <a:ext cx="1705587" cy="278130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F59AEA63-3860-C1C9-7CD5-A0CEBC9ED356}"/>
              </a:ext>
            </a:extLst>
          </p:cNvPr>
          <p:cNvSpPr/>
          <p:nvPr/>
        </p:nvSpPr>
        <p:spPr>
          <a:xfrm rot="5400000">
            <a:off x="10239407" y="3030820"/>
            <a:ext cx="510887" cy="3636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22A4547-843C-FE60-D67E-5107BDED1421}"/>
              </a:ext>
            </a:extLst>
          </p:cNvPr>
          <p:cNvGrpSpPr/>
          <p:nvPr/>
        </p:nvGrpSpPr>
        <p:grpSpPr>
          <a:xfrm>
            <a:off x="6084743" y="1345623"/>
            <a:ext cx="2634833" cy="4253345"/>
            <a:chOff x="8699788" y="1345623"/>
            <a:chExt cx="2634833" cy="4253345"/>
          </a:xfrm>
        </p:grpSpPr>
        <p:pic>
          <p:nvPicPr>
            <p:cNvPr id="12" name="Imagem 12" descr="Uma imagem com texto&#10;&#10;Descrição gerada automaticamente">
              <a:extLst>
                <a:ext uri="{FF2B5EF4-FFF2-40B4-BE49-F238E27FC236}">
                  <a16:creationId xmlns:a16="http://schemas.microsoft.com/office/drawing/2014/main" id="{4AA9DFF2-2160-61C9-5D35-21D6AA3BF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2512" y="1345623"/>
              <a:ext cx="2632109" cy="4253345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BB99BCFA-F385-FAFC-76D9-5785B51D8006}"/>
                </a:ext>
              </a:extLst>
            </p:cNvPr>
            <p:cNvSpPr/>
            <p:nvPr/>
          </p:nvSpPr>
          <p:spPr>
            <a:xfrm>
              <a:off x="8699788" y="2638424"/>
              <a:ext cx="2632362" cy="2597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94A35A99-BB03-F6CC-155C-EDE843AE10AB}"/>
              </a:ext>
            </a:extLst>
          </p:cNvPr>
          <p:cNvSpPr/>
          <p:nvPr/>
        </p:nvSpPr>
        <p:spPr>
          <a:xfrm>
            <a:off x="8245185" y="4755571"/>
            <a:ext cx="389659" cy="3896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182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14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Demo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1292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en-US" sz="2800" b="0" kern="0">
              <a:ea typeface="+mj-lt"/>
              <a:cs typeface="+mj-lt"/>
            </a:endParaRPr>
          </a:p>
          <a:p>
            <a:endParaRPr lang="en-US" sz="2800" kern="0">
              <a:solidFill>
                <a:srgbClr val="50B400"/>
              </a:solidFill>
              <a:cs typeface="Calibri Light"/>
            </a:endParaRPr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AACF12-F561-1A4E-A85E-F8E98B68EAD8}"/>
              </a:ext>
            </a:extLst>
          </p:cNvPr>
          <p:cNvSpPr txBox="1"/>
          <p:nvPr/>
        </p:nvSpPr>
        <p:spPr>
          <a:xfrm>
            <a:off x="477837" y="1497934"/>
            <a:ext cx="1122550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  <a:cs typeface="Calibri Light"/>
              </a:rPr>
              <a:t>Small demo of the execution of the 5 tasks</a:t>
            </a:r>
            <a:endParaRPr lang="pt-PT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+mj-lt"/>
            </a:endParaRP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  <p:pic>
        <p:nvPicPr>
          <p:cNvPr id="3" name="Multimédia Online 2" title="App Demo v2">
            <a:hlinkClick r:id="" action="ppaction://media"/>
            <a:extLst>
              <a:ext uri="{FF2B5EF4-FFF2-40B4-BE49-F238E27FC236}">
                <a16:creationId xmlns:a16="http://schemas.microsoft.com/office/drawing/2014/main" id="{D9A6EA4D-0832-F3A8-9FBD-F6B0C9D764E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71569" y="1897495"/>
            <a:ext cx="7527635" cy="424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16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05A5A2-8BBB-154E-95C9-CE8DFEE8E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67" t="10683" r="17083" b="1283"/>
          <a:stretch/>
        </p:blipFill>
        <p:spPr>
          <a:xfrm>
            <a:off x="7315200" y="1269582"/>
            <a:ext cx="4378817" cy="4421518"/>
          </a:xfrm>
          <a:prstGeom prst="rect">
            <a:avLst/>
          </a:prstGeom>
        </p:spPr>
      </p:pic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15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6518" y="1166900"/>
            <a:ext cx="777647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 Light"/>
                <a:cs typeface="Calibri" panose="020F0502020204030204"/>
              </a:rPr>
              <a:t>More graphs and better data visualization</a:t>
            </a:r>
            <a:endParaRPr lang="en-US" sz="2000">
              <a:solidFill>
                <a:srgbClr val="000000"/>
              </a:solidFill>
              <a:effectLst/>
              <a:latin typeface="Calibri Light" panose="020F0302020204030204" pitchFamily="34" charset="0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effectLst/>
                <a:latin typeface="Calibri Light"/>
                <a:cs typeface="Calibri Light"/>
              </a:rPr>
              <a:t>Maybe improve frontend based on user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Add new functionalities like backup</a:t>
            </a:r>
            <a:endParaRPr lang="en-US" sz="2000">
              <a:latin typeface="+mj-lt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In general fix the persistent backend if we deploy it to production</a:t>
            </a:r>
            <a:endParaRPr lang="en-US" sz="2000">
              <a:latin typeface="+mj-lt"/>
              <a:cs typeface="Calibri Ligh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Future work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582930" y="4457951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/>
              <a:t>Effort of each group member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759911" y="4972417"/>
            <a:ext cx="7776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>
                <a:latin typeface="+mj-lt"/>
              </a:rPr>
              <a:t>Jodionísio</a:t>
            </a:r>
            <a:r>
              <a:rPr lang="en-US" sz="2000">
                <a:latin typeface="+mj-lt"/>
              </a:rPr>
              <a:t> Muachifi – 33%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>
                <a:latin typeface="+mj-lt"/>
              </a:rPr>
              <a:t>Diogo</a:t>
            </a:r>
            <a:r>
              <a:rPr lang="en-US" sz="2000">
                <a:latin typeface="+mj-lt"/>
              </a:rPr>
              <a:t> Santos – 33%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João </a:t>
            </a:r>
            <a:r>
              <a:rPr lang="en-US" sz="2000" err="1">
                <a:latin typeface="+mj-lt"/>
              </a:rPr>
              <a:t>Felisberto</a:t>
            </a:r>
            <a:r>
              <a:rPr lang="en-US" sz="2000">
                <a:latin typeface="+mj-lt"/>
              </a:rPr>
              <a:t> – 33%</a:t>
            </a:r>
          </a:p>
        </p:txBody>
      </p:sp>
      <p:sp>
        <p:nvSpPr>
          <p:cNvPr id="14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1287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16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6"/>
            <a:ext cx="818438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To all participants that participated on the two tests of our low fidelity prototype and of the functional prototype.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Acknowledgments</a:t>
            </a:r>
          </a:p>
        </p:txBody>
      </p:sp>
      <p:sp>
        <p:nvSpPr>
          <p:cNvPr id="14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518016" y="3550869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Bibliography  </a:t>
            </a:r>
          </a:p>
        </p:txBody>
      </p:sp>
      <p:sp>
        <p:nvSpPr>
          <p:cNvPr id="2" name="Rectângulo 1"/>
          <p:cNvSpPr/>
          <p:nvPr/>
        </p:nvSpPr>
        <p:spPr>
          <a:xfrm>
            <a:off x="625089" y="4385616"/>
            <a:ext cx="11281776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Cooper, A., R. Reimann, and D. Cronin, </a:t>
            </a:r>
            <a:r>
              <a:rPr lang="en-US" sz="2000" i="1"/>
              <a:t>About Face 3 The Essentials of Interaction Design</a:t>
            </a:r>
            <a:r>
              <a:rPr lang="en-US" sz="2000"/>
              <a:t>. Wiley Publishing, Inc., 2007</a:t>
            </a:r>
          </a:p>
        </p:txBody>
      </p:sp>
    </p:spTree>
    <p:extLst>
      <p:ext uri="{BB962C8B-B14F-4D97-AF65-F5344CB8AC3E}">
        <p14:creationId xmlns:p14="http://schemas.microsoft.com/office/powerpoint/2010/main" val="382424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0444A69-BE00-3241-983C-B54ED0DD8D1E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Introduction</a:t>
            </a: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6518" y="1742793"/>
            <a:ext cx="9639557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,Sans-Serif" panose="020B0604020202020204" pitchFamily="34" charset="0"/>
              <a:buChar char="Ø"/>
            </a:pPr>
            <a:r>
              <a:rPr lang="en-US" sz="2000">
                <a:ea typeface="+mn-lt"/>
                <a:cs typeface="+mn-lt"/>
              </a:rPr>
              <a:t>Personal finance is important for everyone and it was never easy to manage.</a:t>
            </a:r>
            <a:endParaRPr lang="pt-PT" sz="2000">
              <a:ea typeface="+mn-lt"/>
              <a:cs typeface="+mn-lt"/>
            </a:endParaRPr>
          </a:p>
          <a:p>
            <a:pPr marL="342900" indent="-342900">
              <a:buFont typeface="Wingdings,Sans-Serif" panose="020B0604020202020204" pitchFamily="34" charset="0"/>
              <a:buChar char="Ø"/>
            </a:pPr>
            <a:endParaRPr lang="en-US" sz="2000">
              <a:ea typeface="+mn-lt"/>
              <a:cs typeface="+mn-lt"/>
            </a:endParaRPr>
          </a:p>
          <a:p>
            <a:pPr marL="342900" indent="-342900">
              <a:buFont typeface="Wingdings,Sans-Serif" panose="020B0604020202020204" pitchFamily="34" charset="0"/>
              <a:buChar char="Ø"/>
            </a:pPr>
            <a:r>
              <a:rPr lang="en-US" sz="2000">
                <a:ea typeface="+mn-lt"/>
                <a:cs typeface="+mn-lt"/>
              </a:rPr>
              <a:t>Personal finance is specific to an individual’s situation and activity. Therefore, financial strategies depend largely on the person’s earnings, living requirements, goals and desires. </a:t>
            </a:r>
          </a:p>
          <a:p>
            <a:pPr marL="342900" indent="-342900">
              <a:buFont typeface="Wingdings,Sans-Serif" panose="020B0604020202020204" pitchFamily="34" charset="0"/>
              <a:buChar char="Ø"/>
            </a:pPr>
            <a:endParaRPr lang="en-US" sz="2000">
              <a:ea typeface="+mn-lt"/>
              <a:cs typeface="+mn-lt"/>
            </a:endParaRPr>
          </a:p>
          <a:p>
            <a:pPr marL="342900" indent="-342900">
              <a:buFont typeface="Wingdings,Sans-Serif" panose="020B0604020202020204" pitchFamily="34" charset="0"/>
              <a:buChar char="Ø"/>
            </a:pPr>
            <a:r>
              <a:rPr lang="en-US" sz="2000">
                <a:ea typeface="+mn-lt"/>
                <a:cs typeface="+mn-lt"/>
              </a:rPr>
              <a:t>The purpose of our app is to help people that have little financial literacy manage their money.</a:t>
            </a:r>
          </a:p>
          <a:p>
            <a:pPr marL="342900" indent="-342900">
              <a:buFont typeface="Wingdings,Sans-Serif" panose="020B0604020202020204" pitchFamily="34" charset="0"/>
              <a:buChar char="Ø"/>
            </a:pPr>
            <a:endParaRPr lang="en-US" sz="2000">
              <a:ea typeface="+mn-lt"/>
              <a:cs typeface="+mn-lt"/>
            </a:endParaRPr>
          </a:p>
          <a:p>
            <a:pPr marL="342900" indent="-342900">
              <a:buFont typeface="Wingdings,Sans-Serif" panose="020B0604020202020204" pitchFamily="34" charset="0"/>
              <a:buChar char="Ø"/>
            </a:pPr>
            <a:r>
              <a:rPr lang="en-US" sz="2000">
                <a:ea typeface="+mn-lt"/>
                <a:cs typeface="+mn-lt"/>
              </a:rPr>
              <a:t>We intend to develop a user-friendly personal finance management app.</a:t>
            </a:r>
            <a:endParaRPr lang="en-US">
              <a:ea typeface="+mn-lt"/>
              <a:cs typeface="+mn-lt"/>
            </a:endParaRPr>
          </a:p>
          <a:p>
            <a:endParaRPr lang="en-US" sz="20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latin typeface="+mj-lt"/>
              <a:cs typeface="Calibri Light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0E86BAC-A388-D1B2-B393-B96879D8B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178678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Personal Finance Management App</a:t>
            </a:r>
          </a:p>
        </p:txBody>
      </p:sp>
    </p:spTree>
    <p:extLst>
      <p:ext uri="{BB962C8B-B14F-4D97-AF65-F5344CB8AC3E}">
        <p14:creationId xmlns:p14="http://schemas.microsoft.com/office/powerpoint/2010/main" val="201608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8E39A3-25F3-564A-86DB-E6AB9225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8" r="26337"/>
          <a:stretch/>
        </p:blipFill>
        <p:spPr>
          <a:xfrm>
            <a:off x="9822825" y="531654"/>
            <a:ext cx="2369175" cy="2794705"/>
          </a:xfrm>
          <a:prstGeom prst="rect">
            <a:avLst/>
          </a:prstGeom>
        </p:spPr>
      </p:pic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2">
            <a:extLst>
              <a:ext uri="{FF2B5EF4-FFF2-40B4-BE49-F238E27FC236}">
                <a16:creationId xmlns:a16="http://schemas.microsoft.com/office/drawing/2014/main" id="{9FD51810-9772-5648-B7D2-55A94A12203C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Project Objectives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D4D25B3-AA29-2747-72D2-CC3D05B05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5404915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Personal Finance Management App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67B17292-8080-2BB1-D9DE-459C9A4FCD4F}"/>
              </a:ext>
            </a:extLst>
          </p:cNvPr>
          <p:cNvSpPr txBox="1"/>
          <p:nvPr/>
        </p:nvSpPr>
        <p:spPr>
          <a:xfrm>
            <a:off x="345268" y="1603799"/>
            <a:ext cx="11039575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,Sans-Serif" panose="05000000000000000000" pitchFamily="2" charset="2"/>
              <a:buChar char="Ø"/>
            </a:pPr>
            <a:r>
              <a:rPr lang="en-US" b="1">
                <a:ea typeface="+mn-lt"/>
                <a:cs typeface="+mn-lt"/>
              </a:rPr>
              <a:t>High-level goals</a:t>
            </a:r>
            <a:endParaRPr lang="en-US">
              <a:ea typeface="+mn-lt"/>
              <a:cs typeface="+mn-lt"/>
            </a:endParaRPr>
          </a:p>
          <a:p>
            <a:pPr marL="718820" indent="-365125">
              <a:buFont typeface="Arial,Sans-Serif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Develop an App that permits users to manage their finances in a simple way.</a:t>
            </a:r>
          </a:p>
          <a:p>
            <a:pPr marL="718820" indent="-365125">
              <a:buFont typeface="Arial,Sans-Serif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Allow users to plan their budgets and savings, according to their goals.</a:t>
            </a:r>
          </a:p>
          <a:p>
            <a:pPr marL="718820" indent="-365125">
              <a:buFont typeface="Arial,Sans-Serif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Let users strongly control their daily expenses.</a:t>
            </a:r>
          </a:p>
          <a:p>
            <a:pPr marL="718820" indent="-342900">
              <a:buFont typeface="Arial,Sans-Serif" panose="05000000000000000000" pitchFamily="2" charset="2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>
              <a:buFont typeface="Wingdings,Sans-Serif" panose="05000000000000000000" pitchFamily="2" charset="2"/>
              <a:buChar char="Ø"/>
            </a:pPr>
            <a:r>
              <a:rPr lang="en-US" b="1">
                <a:ea typeface="+mn-lt"/>
                <a:cs typeface="+mn-lt"/>
              </a:rPr>
              <a:t>Expected outcomes</a:t>
            </a:r>
            <a:endParaRPr lang="en-US">
              <a:ea typeface="+mn-lt"/>
              <a:cs typeface="+mn-lt"/>
            </a:endParaRPr>
          </a:p>
          <a:p>
            <a:pPr marL="718820" indent="-365125">
              <a:buFont typeface="Arial,Sans-Serif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We aim for a semi-functional application with a minimalist and intuitive interface.</a:t>
            </a:r>
          </a:p>
          <a:p>
            <a:pPr marL="718820" indent="-365125">
              <a:buFont typeface="Arial,Sans-Serif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We achieved it as expected!</a:t>
            </a:r>
          </a:p>
          <a:p>
            <a:pPr marL="285750" indent="-285750">
              <a:buFont typeface="Arial,Sans-Serif" panose="05000000000000000000" pitchFamily="2" charset="2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>
              <a:buFont typeface="Wingdings,Sans-Serif" panose="05000000000000000000" pitchFamily="2" charset="2"/>
              <a:buChar char="Ø"/>
            </a:pPr>
            <a:r>
              <a:rPr lang="en-US" b="1">
                <a:ea typeface="+mn-lt"/>
                <a:cs typeface="+mn-lt"/>
              </a:rPr>
              <a:t>The benefits</a:t>
            </a:r>
            <a:endParaRPr lang="en-US">
              <a:ea typeface="+mn-lt"/>
              <a:cs typeface="+mn-lt"/>
            </a:endParaRPr>
          </a:p>
          <a:p>
            <a:pPr marL="718820" indent="-342900">
              <a:buFont typeface="Arial,Sans-Serif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Provide an easy way for users to organize their budgets and savings for their goals.</a:t>
            </a:r>
          </a:p>
        </p:txBody>
      </p:sp>
    </p:spTree>
    <p:extLst>
      <p:ext uri="{BB962C8B-B14F-4D97-AF65-F5344CB8AC3E}">
        <p14:creationId xmlns:p14="http://schemas.microsoft.com/office/powerpoint/2010/main" val="77942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AA56299-6EE6-7F41-948F-884B3199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987" y="1433281"/>
            <a:ext cx="3175000" cy="152400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Personas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137697A-F742-940A-B7C1-E575452D9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345921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Personal Finance Management App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A70246DC-688B-4DB7-B03F-35E46E87D983}"/>
              </a:ext>
            </a:extLst>
          </p:cNvPr>
          <p:cNvSpPr txBox="1"/>
          <p:nvPr/>
        </p:nvSpPr>
        <p:spPr>
          <a:xfrm>
            <a:off x="887065" y="2180690"/>
            <a:ext cx="69125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People that have little literacy on finance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  <a:cs typeface="Calibri Light"/>
              </a:rPr>
              <a:t>People with poor money management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8B1D698-7F3B-9174-43CE-EB764B930811}"/>
              </a:ext>
            </a:extLst>
          </p:cNvPr>
          <p:cNvSpPr txBox="1"/>
          <p:nvPr/>
        </p:nvSpPr>
        <p:spPr>
          <a:xfrm>
            <a:off x="582931" y="1715832"/>
            <a:ext cx="27882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PT" sz="2200" b="1">
                <a:latin typeface="+mj-lt"/>
              </a:rPr>
              <a:t>Target </a:t>
            </a:r>
            <a:r>
              <a:rPr lang="pt-PT" sz="2200" b="1" err="1">
                <a:latin typeface="+mj-lt"/>
              </a:rPr>
              <a:t>Users</a:t>
            </a:r>
            <a:endParaRPr lang="pt-PT" sz="2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769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Persona 1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137697A-F742-940A-B7C1-E575452D9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345921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Personal Finance Management App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graphicFrame>
        <p:nvGraphicFramePr>
          <p:cNvPr id="14" name="Tabela 3">
            <a:extLst>
              <a:ext uri="{FF2B5EF4-FFF2-40B4-BE49-F238E27FC236}">
                <a16:creationId xmlns:a16="http://schemas.microsoft.com/office/drawing/2014/main" id="{1F8E7BCF-98B5-B100-997C-546F2DB02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324830"/>
              </p:ext>
            </p:extLst>
          </p:nvPr>
        </p:nvGraphicFramePr>
        <p:xfrm>
          <a:off x="-233796" y="1714499"/>
          <a:ext cx="8359142" cy="36629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9571">
                  <a:extLst>
                    <a:ext uri="{9D8B030D-6E8A-4147-A177-3AD203B41FA5}">
                      <a16:colId xmlns:a16="http://schemas.microsoft.com/office/drawing/2014/main" val="3774661406"/>
                    </a:ext>
                  </a:extLst>
                </a:gridCol>
                <a:gridCol w="4179571">
                  <a:extLst>
                    <a:ext uri="{9D8B030D-6E8A-4147-A177-3AD203B41FA5}">
                      <a16:colId xmlns:a16="http://schemas.microsoft.com/office/drawing/2014/main" val="3404314894"/>
                    </a:ext>
                  </a:extLst>
                </a:gridCol>
              </a:tblGrid>
              <a:tr h="453333">
                <a:tc>
                  <a:txBody>
                    <a:bodyPr/>
                    <a:lstStyle/>
                    <a:p>
                      <a:pPr algn="r"/>
                      <a:r>
                        <a:rPr lang="pt-PT" sz="2200" b="1">
                          <a:latin typeface="Calibri Light"/>
                        </a:rPr>
                        <a:t>Persona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sz="2200" err="1">
                          <a:latin typeface="Calibri Light"/>
                        </a:rPr>
                        <a:t>Scholarship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holder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485937"/>
                  </a:ext>
                </a:extLst>
              </a:tr>
              <a:tr h="453333">
                <a:tc>
                  <a:txBody>
                    <a:bodyPr/>
                    <a:lstStyle/>
                    <a:p>
                      <a:pPr algn="r"/>
                      <a:r>
                        <a:rPr lang="pt-PT" sz="2200" b="1" err="1">
                          <a:latin typeface="Calibri Light"/>
                        </a:rPr>
                        <a:t>Name</a:t>
                      </a:r>
                      <a:r>
                        <a:rPr lang="pt-PT" sz="2200" b="1">
                          <a:latin typeface="Calibri Light"/>
                        </a:rPr>
                        <a:t>, Age, Gender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sz="2200">
                          <a:latin typeface="Calibri Light"/>
                        </a:rPr>
                        <a:t>Ana Bela, 22 y/o, </a:t>
                      </a:r>
                      <a:r>
                        <a:rPr lang="pt-PT" sz="2200" err="1">
                          <a:latin typeface="Calibri Light"/>
                        </a:rPr>
                        <a:t>Female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630035"/>
                  </a:ext>
                </a:extLst>
              </a:tr>
              <a:tr h="444266">
                <a:tc>
                  <a:txBody>
                    <a:bodyPr/>
                    <a:lstStyle/>
                    <a:p>
                      <a:pPr algn="r"/>
                      <a:r>
                        <a:rPr lang="pt-PT" sz="2200" b="1">
                          <a:latin typeface="Calibri Light"/>
                        </a:rPr>
                        <a:t>Job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sz="2200" err="1">
                          <a:latin typeface="Calibri Light"/>
                        </a:rPr>
                        <a:t>Student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at</a:t>
                      </a:r>
                      <a:r>
                        <a:rPr lang="pt-PT" sz="2200">
                          <a:latin typeface="Calibri Light"/>
                        </a:rPr>
                        <a:t> Aveiro </a:t>
                      </a:r>
                      <a:r>
                        <a:rPr lang="pt-PT" sz="2200" err="1">
                          <a:latin typeface="Calibri Light"/>
                        </a:rPr>
                        <a:t>University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149620"/>
                  </a:ext>
                </a:extLst>
              </a:tr>
              <a:tr h="1514137">
                <a:tc>
                  <a:txBody>
                    <a:bodyPr/>
                    <a:lstStyle/>
                    <a:p>
                      <a:pPr algn="r"/>
                      <a:r>
                        <a:rPr lang="pt-PT" sz="2200" b="1">
                          <a:latin typeface="Calibri Light"/>
                        </a:rPr>
                        <a:t>Background/</a:t>
                      </a:r>
                      <a:r>
                        <a:rPr lang="pt-PT" sz="2200" b="1" err="1">
                          <a:latin typeface="Calibri Light"/>
                        </a:rPr>
                        <a:t>Environment</a:t>
                      </a:r>
                      <a:endParaRPr lang="pt-PT" sz="2200" b="1">
                        <a:latin typeface="Calibri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pt-PT" sz="2200" err="1">
                          <a:latin typeface="Calibri Light"/>
                        </a:rPr>
                        <a:t>She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wants</a:t>
                      </a:r>
                      <a:r>
                        <a:rPr lang="pt-PT" sz="2200">
                          <a:latin typeface="Calibri Light"/>
                        </a:rPr>
                        <a:t> to </a:t>
                      </a:r>
                      <a:r>
                        <a:rPr lang="pt-PT" sz="2200" err="1">
                          <a:latin typeface="Calibri Light"/>
                        </a:rPr>
                        <a:t>control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her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daily</a:t>
                      </a:r>
                      <a:r>
                        <a:rPr lang="pt-PT" sz="2200">
                          <a:latin typeface="Calibri Light"/>
                        </a:rPr>
                        <a:t> expenses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pt-PT" sz="2200" err="1">
                          <a:latin typeface="Calibri Light"/>
                        </a:rPr>
                        <a:t>She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wants</a:t>
                      </a:r>
                      <a:r>
                        <a:rPr lang="pt-PT" sz="2200">
                          <a:latin typeface="Calibri Light"/>
                        </a:rPr>
                        <a:t> to </a:t>
                      </a:r>
                      <a:r>
                        <a:rPr lang="pt-PT" sz="2200" err="1">
                          <a:latin typeface="Calibri Light"/>
                        </a:rPr>
                        <a:t>save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money</a:t>
                      </a:r>
                      <a:r>
                        <a:rPr lang="pt-PT" sz="2200">
                          <a:latin typeface="Calibri Light"/>
                        </a:rPr>
                        <a:t> for </a:t>
                      </a:r>
                      <a:r>
                        <a:rPr lang="pt-PT" sz="2200" err="1">
                          <a:latin typeface="Calibri Light"/>
                        </a:rPr>
                        <a:t>her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holiday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voyage</a:t>
                      </a:r>
                      <a:endParaRPr lang="pt-PT" sz="2200">
                        <a:latin typeface="Calibri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164746"/>
                  </a:ext>
                </a:extLst>
              </a:tr>
              <a:tr h="797866">
                <a:tc>
                  <a:txBody>
                    <a:bodyPr/>
                    <a:lstStyle/>
                    <a:p>
                      <a:pPr algn="r"/>
                      <a:r>
                        <a:rPr lang="pt-PT" sz="2200" b="1" err="1">
                          <a:latin typeface="Calibri Light"/>
                        </a:rPr>
                        <a:t>Needs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sz="2200" err="1">
                          <a:latin typeface="Calibri Light"/>
                        </a:rPr>
                        <a:t>She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wants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an</a:t>
                      </a:r>
                      <a:r>
                        <a:rPr lang="pt-PT" sz="2200">
                          <a:latin typeface="Calibri Light"/>
                        </a:rPr>
                        <a:t> app to </a:t>
                      </a:r>
                      <a:r>
                        <a:rPr lang="pt-PT" sz="2200" err="1">
                          <a:latin typeface="Calibri Light"/>
                        </a:rPr>
                        <a:t>help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her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easily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manage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her</a:t>
                      </a:r>
                      <a:r>
                        <a:rPr lang="pt-PT" sz="2200">
                          <a:latin typeface="Calibri Light"/>
                        </a:rPr>
                        <a:t> </a:t>
                      </a:r>
                      <a:r>
                        <a:rPr lang="pt-PT" sz="2200" err="1">
                          <a:latin typeface="Calibri Light"/>
                        </a:rPr>
                        <a:t>finances</a:t>
                      </a:r>
                      <a:endParaRPr lang="pt-PT" sz="2200">
                        <a:latin typeface="Calibri Light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745841"/>
                  </a:ext>
                </a:extLst>
              </a:tr>
            </a:tbl>
          </a:graphicData>
        </a:graphic>
      </p:graphicFrame>
      <p:pic>
        <p:nvPicPr>
          <p:cNvPr id="2" name="Imagem 2" descr="Uma imagem com sorriso&#10;&#10;Descrição gerada automaticamente">
            <a:extLst>
              <a:ext uri="{FF2B5EF4-FFF2-40B4-BE49-F238E27FC236}">
                <a16:creationId xmlns:a16="http://schemas.microsoft.com/office/drawing/2014/main" id="{C0BC63C4-742B-D7A4-94A9-56EF70CAD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444" y="855518"/>
            <a:ext cx="26574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9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Scenarios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E4B110E-7782-B00A-9C6F-5167BB6BA44A}"/>
              </a:ext>
            </a:extLst>
          </p:cNvPr>
          <p:cNvSpPr txBox="1"/>
          <p:nvPr/>
        </p:nvSpPr>
        <p:spPr>
          <a:xfrm>
            <a:off x="477836" y="1783684"/>
            <a:ext cx="10465467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200">
                <a:latin typeface="+mj-lt"/>
                <a:cs typeface="Calibri Light" panose="020F0302020204030204"/>
              </a:rPr>
              <a:t>Ana Bela orders a cup of coffee and wants to register the expense.</a:t>
            </a:r>
            <a:endParaRPr lang="pt-PT" sz="2200">
              <a:cs typeface="Calibri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endParaRPr lang="en-US" sz="2200">
              <a:latin typeface="+mj-lt"/>
              <a:cs typeface="Calibri Light" panose="020F0302020204030204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200">
                <a:latin typeface="+mj-lt"/>
                <a:cs typeface="Calibri Light" panose="020F0302020204030204"/>
              </a:rPr>
              <a:t>Ana Bela's rent goes up, so she needs to readjust the budget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endParaRPr lang="en-US" sz="2200">
              <a:latin typeface="+mj-lt"/>
              <a:cs typeface="Calibri Light" panose="020F0302020204030204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200">
                <a:latin typeface="+mj-lt"/>
                <a:cs typeface="Calibri Light" panose="020F0302020204030204"/>
              </a:rPr>
              <a:t>Ana Bela checks how much more money she needs to save for her summer vacation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endParaRPr lang="en-US" sz="2200">
              <a:latin typeface="+mj-lt"/>
              <a:cs typeface="Calibri Light" panose="020F0302020204030204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200">
                <a:latin typeface="+mj-lt"/>
                <a:cs typeface="Calibri Light" panose="020F0302020204030204"/>
              </a:rPr>
              <a:t>Ana Bela registers her savings</a:t>
            </a:r>
          </a:p>
          <a:p>
            <a:endParaRPr lang="en-US" sz="2200">
              <a:latin typeface="+mj-lt"/>
              <a:cs typeface="Calibri Light" panose="020F0302020204030204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>
              <a:latin typeface="+mj-lt"/>
              <a:cs typeface="Calibri Light" panose="020F0302020204030204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C1CBDC2-A8AA-A819-80B0-3D3E96F1F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286928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pt-PT"/>
          </a:p>
          <a:p>
            <a:endParaRPr lang="en-US" sz="2800" kern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Tasks</a:t>
            </a:r>
          </a:p>
        </p:txBody>
      </p:sp>
      <p:sp>
        <p:nvSpPr>
          <p:cNvPr id="13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747043F-FE8D-ABF6-2349-584706D04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286928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pt-PT"/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BC8521D-5D53-4BF8-E39F-5ED40BF82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996" y="1472218"/>
            <a:ext cx="6840985" cy="4606311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5ABABB2B-7181-D2C7-55EA-E8D63934C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178" y="1558203"/>
            <a:ext cx="263221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pt-PT" sz="2800" kern="0">
                <a:solidFill>
                  <a:srgbClr val="50B400"/>
                </a:solidFill>
                <a:ea typeface="+mj-lt"/>
                <a:cs typeface="+mj-lt"/>
              </a:rPr>
              <a:t># for </a:t>
            </a:r>
            <a:r>
              <a:rPr lang="pt-PT" sz="2800" kern="0" err="1">
                <a:solidFill>
                  <a:srgbClr val="50B400"/>
                </a:solidFill>
                <a:ea typeface="+mj-lt"/>
                <a:cs typeface="+mj-lt"/>
              </a:rPr>
              <a:t>scenario</a:t>
            </a:r>
            <a:r>
              <a:rPr lang="pt-PT" sz="2800" kern="0">
                <a:solidFill>
                  <a:srgbClr val="50B400"/>
                </a:solidFill>
                <a:ea typeface="+mj-lt"/>
                <a:cs typeface="+mj-lt"/>
              </a:rPr>
              <a:t> 1</a:t>
            </a:r>
            <a:endParaRPr lang="pt-PT"/>
          </a:p>
          <a:p>
            <a:endParaRPr lang="en-US" sz="2800" kern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96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E50DD-70CF-EF4A-9EEF-504AE5F9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5" r="21898"/>
          <a:stretch/>
        </p:blipFill>
        <p:spPr>
          <a:xfrm>
            <a:off x="9372604" y="1212429"/>
            <a:ext cx="2507932" cy="3216685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Requirements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B8CB6F8-A750-AF37-2CA7-CD45C8E72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1" y="854058"/>
            <a:ext cx="5365586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pt-PT">
              <a:ea typeface="+mj-lt"/>
              <a:cs typeface="+mj-lt"/>
            </a:endParaRPr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2FA2783D-E968-E51B-7A29-CB6CEB837509}"/>
              </a:ext>
            </a:extLst>
          </p:cNvPr>
          <p:cNvSpPr txBox="1"/>
          <p:nvPr/>
        </p:nvSpPr>
        <p:spPr>
          <a:xfrm>
            <a:off x="477837" y="1655154"/>
            <a:ext cx="8521384" cy="44627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742950" lvl="1" indent="-285750">
              <a:buFont typeface="Wingdings" pitchFamily="2" charset="2"/>
              <a:buChar char="§"/>
            </a:pPr>
            <a:r>
              <a:rPr lang="en-US" sz="2200">
                <a:solidFill>
                  <a:srgbClr val="50B400"/>
                </a:solidFill>
                <a:effectLst/>
                <a:latin typeface="+mj-lt"/>
              </a:rPr>
              <a:t>Non-functional requirements</a:t>
            </a:r>
            <a:endParaRPr lang="en-US" sz="2200">
              <a:latin typeface="Calibri Light"/>
              <a:cs typeface="Calibri Light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  <a:cs typeface="Calibri Light" panose="020F0302020204030204"/>
              </a:rPr>
              <a:t>Should be easy and practical to use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  <a:cs typeface="Calibri Light" panose="020F0302020204030204"/>
              </a:rPr>
              <a:t>Mobile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  <a:cs typeface="Calibri Light" panose="020F0302020204030204"/>
              </a:rPr>
              <a:t>Persistent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  <a:cs typeface="Calibri Light" panose="020F0302020204030204"/>
              </a:rPr>
              <a:t>Individual</a:t>
            </a:r>
            <a:endParaRPr lang="en-US" sz="2000">
              <a:solidFill>
                <a:srgbClr val="000000"/>
              </a:solidFill>
              <a:latin typeface="+mj-lt"/>
            </a:endParaRPr>
          </a:p>
          <a:p>
            <a:pPr marL="1257300" lvl="2" indent="-342900">
              <a:buFont typeface="Arial"/>
              <a:buChar char="•"/>
            </a:pPr>
            <a:endParaRPr lang="en-US" sz="2000">
              <a:solidFill>
                <a:srgbClr val="000000"/>
              </a:solidFill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200">
                <a:solidFill>
                  <a:srgbClr val="50B400"/>
                </a:solidFill>
                <a:effectLst/>
                <a:latin typeface="+mj-lt"/>
              </a:rPr>
              <a:t>Functional </a:t>
            </a:r>
            <a:r>
              <a:rPr lang="en-US" sz="2200">
                <a:solidFill>
                  <a:srgbClr val="50B400"/>
                </a:solidFill>
                <a:latin typeface="+mj-lt"/>
              </a:rPr>
              <a:t>Requirements</a:t>
            </a:r>
            <a:endParaRPr lang="en-US" sz="2200">
              <a:effectLst/>
              <a:latin typeface="+mj-lt"/>
              <a:cs typeface="Calibri Light" panose="020F0302020204030204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+mj-lt"/>
                <a:cs typeface="Calibri Light" panose="020F0302020204030204"/>
              </a:rPr>
              <a:t>Register expenses associated with category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>
                <a:latin typeface="+mj-lt"/>
                <a:cs typeface="Calibri Light" panose="020F0302020204030204"/>
              </a:rPr>
              <a:t>Create, modify and delete categories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>
                <a:latin typeface="+mj-lt"/>
                <a:cs typeface="Calibri Light" panose="020F0302020204030204"/>
              </a:rPr>
              <a:t>Create, modify and delete saving goals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>
                <a:latin typeface="+mj-lt"/>
                <a:cs typeface="Calibri Light" panose="020F0302020204030204"/>
              </a:rPr>
              <a:t>View expenses, budgets and goals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>
                <a:latin typeface="+mj-lt"/>
                <a:cs typeface="Calibri Light" panose="020F0302020204030204"/>
              </a:rPr>
              <a:t>View how much money of each budget was spent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>
                <a:latin typeface="+mj-lt"/>
                <a:cs typeface="Calibri Light" panose="020F0302020204030204"/>
              </a:rPr>
              <a:t>View how much money was already saved for each goal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>
                <a:latin typeface="+mj-lt"/>
                <a:cs typeface="Calibri Light" panose="020F0302020204030204"/>
              </a:rPr>
              <a:t>Add money to a goal</a:t>
            </a:r>
          </a:p>
        </p:txBody>
      </p:sp>
    </p:spTree>
    <p:extLst>
      <p:ext uri="{BB962C8B-B14F-4D97-AF65-F5344CB8AC3E}">
        <p14:creationId xmlns:p14="http://schemas.microsoft.com/office/powerpoint/2010/main" val="137432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9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Low Fidelity Prototype (LFP)</a:t>
            </a:r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+mn-lt"/>
                <a:cs typeface="+mn-lt"/>
              </a:rPr>
              <a:t>HCI 2021-2022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endParaRPr lang="en-US" sz="1400">
              <a:cs typeface="Calibri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7ABBE848-8C1E-0BFF-8EE0-A5B76D0308A5}"/>
              </a:ext>
            </a:extLst>
          </p:cNvPr>
          <p:cNvSpPr txBox="1"/>
          <p:nvPr/>
        </p:nvSpPr>
        <p:spPr>
          <a:xfrm>
            <a:off x="388071" y="1444052"/>
            <a:ext cx="4945203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The low fidelity prototype was </a:t>
            </a:r>
            <a:endParaRPr lang="en-US">
              <a:cs typeface="Calibri"/>
            </a:endParaRPr>
          </a:p>
          <a:p>
            <a:r>
              <a:rPr lang="en-US" sz="2000">
                <a:latin typeface="+mj-lt"/>
              </a:rPr>
              <a:t>developed in paper</a:t>
            </a:r>
          </a:p>
          <a:p>
            <a:endParaRPr lang="pt-PT" sz="200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err="1">
                <a:latin typeface="+mj-lt"/>
              </a:rPr>
              <a:t>We</a:t>
            </a:r>
            <a:r>
              <a:rPr lang="pt-PT" sz="2000">
                <a:latin typeface="+mj-lt"/>
              </a:rPr>
              <a:t> </a:t>
            </a:r>
            <a:r>
              <a:rPr lang="pt-PT" sz="2000" err="1">
                <a:latin typeface="+mj-lt"/>
              </a:rPr>
              <a:t>tested</a:t>
            </a:r>
            <a:r>
              <a:rPr lang="pt-PT" sz="2000">
                <a:latin typeface="+mj-lt"/>
              </a:rPr>
              <a:t> </a:t>
            </a:r>
            <a:r>
              <a:rPr lang="pt-PT" sz="2000" err="1">
                <a:latin typeface="+mj-lt"/>
              </a:rPr>
              <a:t>it</a:t>
            </a:r>
            <a:r>
              <a:rPr lang="pt-PT" sz="2000">
                <a:latin typeface="+mj-lt"/>
              </a:rPr>
              <a:t> </a:t>
            </a:r>
            <a:r>
              <a:rPr lang="pt-PT" sz="2000" err="1">
                <a:latin typeface="+mj-lt"/>
              </a:rPr>
              <a:t>by</a:t>
            </a:r>
            <a:r>
              <a:rPr lang="pt-PT" sz="2000">
                <a:latin typeface="+mj-lt"/>
              </a:rPr>
              <a:t> </a:t>
            </a:r>
            <a:r>
              <a:rPr lang="pt-PT" sz="2000" err="1">
                <a:latin typeface="+mj-lt"/>
              </a:rPr>
              <a:t>having</a:t>
            </a:r>
            <a:r>
              <a:rPr lang="pt-PT" sz="2000">
                <a:latin typeface="+mj-lt"/>
              </a:rPr>
              <a:t> </a:t>
            </a:r>
            <a:r>
              <a:rPr lang="pt-PT" sz="2000" err="1">
                <a:latin typeface="+mj-lt"/>
              </a:rPr>
              <a:t>potential</a:t>
            </a:r>
            <a:endParaRPr lang="pt-PT" sz="2000">
              <a:latin typeface="+mj-lt"/>
            </a:endParaRPr>
          </a:p>
          <a:p>
            <a:r>
              <a:rPr lang="pt-PT" sz="2000">
                <a:latin typeface="+mj-lt"/>
              </a:rPr>
              <a:t> </a:t>
            </a:r>
            <a:r>
              <a:rPr lang="pt-PT" sz="2000" err="1">
                <a:latin typeface="+mj-lt"/>
              </a:rPr>
              <a:t>users</a:t>
            </a:r>
            <a:r>
              <a:rPr lang="pt-PT" sz="2000">
                <a:latin typeface="+mj-lt"/>
              </a:rPr>
              <a:t> </a:t>
            </a:r>
            <a:r>
              <a:rPr lang="pt-PT" sz="2000" err="1">
                <a:latin typeface="+mj-lt"/>
              </a:rPr>
              <a:t>realizing</a:t>
            </a:r>
            <a:r>
              <a:rPr lang="pt-PT" sz="2000">
                <a:latin typeface="+mj-lt"/>
              </a:rPr>
              <a:t> </a:t>
            </a:r>
            <a:r>
              <a:rPr lang="pt-PT" sz="2000" err="1">
                <a:latin typeface="+mj-lt"/>
              </a:rPr>
              <a:t>tasks</a:t>
            </a:r>
            <a:r>
              <a:rPr lang="pt-PT" sz="2000">
                <a:latin typeface="+mj-lt"/>
              </a:rPr>
              <a:t> in </a:t>
            </a:r>
            <a:r>
              <a:rPr lang="pt-PT" sz="2000" err="1">
                <a:latin typeface="+mj-lt"/>
              </a:rPr>
              <a:t>our</a:t>
            </a:r>
            <a:r>
              <a:rPr lang="pt-PT" sz="2000">
                <a:latin typeface="+mj-lt"/>
              </a:rPr>
              <a:t> app: </a:t>
            </a:r>
            <a:r>
              <a:rPr lang="pt-PT" sz="2000" err="1">
                <a:latin typeface="+mj-lt"/>
              </a:rPr>
              <a:t>our</a:t>
            </a:r>
            <a:r>
              <a:rPr lang="pt-PT" sz="2000">
                <a:latin typeface="+mj-lt"/>
              </a:rPr>
              <a:t> </a:t>
            </a:r>
            <a:r>
              <a:rPr lang="pt-PT" sz="2000" err="1">
                <a:latin typeface="+mj-lt"/>
              </a:rPr>
              <a:t>classmates</a:t>
            </a:r>
            <a:endParaRPr lang="en-US" sz="2000" err="1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>
              <a:latin typeface="+mj-lt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3E9D541-A82A-5D63-F484-05ED635F1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5330281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  <a:ea typeface="+mj-lt"/>
                <a:cs typeface="+mj-lt"/>
              </a:rPr>
              <a:t>Personal Finance Management App</a:t>
            </a:r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5322E8-32E4-AC1D-B186-5151FD082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543" y="1411058"/>
            <a:ext cx="6308446" cy="453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8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920</Words>
  <Application>Microsoft Office PowerPoint</Application>
  <PresentationFormat>Ecrã Panorâmico</PresentationFormat>
  <Paragraphs>179</Paragraphs>
  <Slides>16</Slides>
  <Notes>2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3" baseType="lpstr">
      <vt:lpstr>Arial</vt:lpstr>
      <vt:lpstr>Arial,Sans-Serif</vt:lpstr>
      <vt:lpstr>Calibri</vt:lpstr>
      <vt:lpstr>Calibri Light</vt:lpstr>
      <vt:lpstr>Wingdings</vt:lpstr>
      <vt:lpstr>Wingdings,Sans-Serif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Marques</dc:creator>
  <cp:lastModifiedBy>Jodionisio Muachifi</cp:lastModifiedBy>
  <cp:revision>1</cp:revision>
  <dcterms:created xsi:type="dcterms:W3CDTF">2019-11-05T20:34:05Z</dcterms:created>
  <dcterms:modified xsi:type="dcterms:W3CDTF">2022-06-08T21:18:25Z</dcterms:modified>
</cp:coreProperties>
</file>